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  <p:sldId id="289" r:id="rId36"/>
    <p:sldId id="291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/>
    <p:restoredTop sz="94614"/>
  </p:normalViewPr>
  <p:slideViewPr>
    <p:cSldViewPr snapToGrid="0" snapToObjects="1">
      <p:cViewPr>
        <p:scale>
          <a:sx n="112" d="100"/>
          <a:sy n="112" d="100"/>
        </p:scale>
        <p:origin x="152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 dirty="0">
                <a:latin typeface="Times New Roman"/>
              </a:rPr>
              <a:t> 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 dirty="0"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 dirty="0"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265B752-2F49-4615-8D18-1271BE848D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27730BD-570A-416E-B5A2-46D5BA4C627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31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07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32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178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26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AE7C27F-914F-4A2F-94F0-55FA6DA743D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71D289A-047C-46B7-8F3A-0D582457174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778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24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015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28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012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29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8124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265B752-2F49-4615-8D18-1271BE848D91}" type="slidenum">
              <a:rPr lang="en-US" sz="1400" b="0" strike="noStrike" spc="-1" smtClean="0">
                <a:latin typeface="Times New Roman"/>
              </a:rPr>
              <a:t>30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799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0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ti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/>
          <p:cNvPicPr/>
          <p:nvPr/>
        </p:nvPicPr>
        <p:blipFill>
          <a:blip r:embed="rId2"/>
          <a:srcRect t="705"/>
          <a:stretch/>
        </p:blipFill>
        <p:spPr>
          <a:xfrm>
            <a:off x="7984440" y="33480"/>
            <a:ext cx="4206960" cy="6823800"/>
          </a:xfrm>
          <a:prstGeom prst="rect">
            <a:avLst/>
          </a:prstGeom>
          <a:ln>
            <a:noFill/>
          </a:ln>
        </p:spPr>
      </p:pic>
      <p:pic>
        <p:nvPicPr>
          <p:cNvPr id="82" name="Picture 1"/>
          <p:cNvPicPr/>
          <p:nvPr/>
        </p:nvPicPr>
        <p:blipFill>
          <a:blip r:embed="rId3"/>
          <a:stretch/>
        </p:blipFill>
        <p:spPr>
          <a:xfrm>
            <a:off x="0" y="0"/>
            <a:ext cx="807012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6342120" y="2870280"/>
            <a:ext cx="374400" cy="5695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8" name="Picture 367"/>
          <p:cNvPicPr/>
          <p:nvPr/>
        </p:nvPicPr>
        <p:blipFill>
          <a:blip r:embed="rId2"/>
          <a:stretch/>
        </p:blipFill>
        <p:spPr>
          <a:xfrm>
            <a:off x="1595520" y="2643840"/>
            <a:ext cx="6962040" cy="618480"/>
          </a:xfrm>
          <a:prstGeom prst="rect">
            <a:avLst/>
          </a:prstGeom>
          <a:ln>
            <a:noFill/>
          </a:ln>
        </p:spPr>
      </p:pic>
      <p:pic>
        <p:nvPicPr>
          <p:cNvPr id="369" name="Picture 368"/>
          <p:cNvPicPr/>
          <p:nvPr/>
        </p:nvPicPr>
        <p:blipFill>
          <a:blip r:embed="rId3"/>
          <a:srcRect t="31550"/>
          <a:stretch/>
        </p:blipFill>
        <p:spPr>
          <a:xfrm>
            <a:off x="1554480" y="3270600"/>
            <a:ext cx="7943040" cy="230688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3200400" y="3657600"/>
            <a:ext cx="1625400" cy="20113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1" name="Picture 370"/>
          <p:cNvPicPr/>
          <p:nvPr/>
        </p:nvPicPr>
        <p:blipFill>
          <a:blip r:embed="rId4"/>
          <a:stretch/>
        </p:blipFill>
        <p:spPr>
          <a:xfrm>
            <a:off x="1554480" y="2320200"/>
            <a:ext cx="5085720" cy="323280"/>
          </a:xfrm>
          <a:prstGeom prst="rect">
            <a:avLst/>
          </a:prstGeom>
          <a:ln>
            <a:noFill/>
          </a:ln>
        </p:spPr>
      </p:pic>
      <p:sp>
        <p:nvSpPr>
          <p:cNvPr id="372" name="CustomShape 3"/>
          <p:cNvSpPr/>
          <p:nvPr/>
        </p:nvSpPr>
        <p:spPr>
          <a:xfrm>
            <a:off x="1463040" y="2286000"/>
            <a:ext cx="7040520" cy="3474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3"/>
          <p:cNvPicPr/>
          <p:nvPr/>
        </p:nvPicPr>
        <p:blipFill>
          <a:blip r:embed="rId2"/>
          <a:srcRect l="547" t="23139" b="21034"/>
          <a:stretch/>
        </p:blipFill>
        <p:spPr>
          <a:xfrm>
            <a:off x="3322080" y="3012480"/>
            <a:ext cx="5695560" cy="3437640"/>
          </a:xfrm>
          <a:prstGeom prst="rect">
            <a:avLst/>
          </a:prstGeom>
          <a:ln>
            <a:noFill/>
          </a:ln>
        </p:spPr>
      </p:pic>
      <p:pic>
        <p:nvPicPr>
          <p:cNvPr id="374" name="Picture 8"/>
          <p:cNvPicPr/>
          <p:nvPr/>
        </p:nvPicPr>
        <p:blipFill>
          <a:blip r:embed="rId2"/>
          <a:srcRect l="547" t="38597" b="55646"/>
          <a:stretch/>
        </p:blipFill>
        <p:spPr>
          <a:xfrm>
            <a:off x="3322080" y="3206160"/>
            <a:ext cx="5695560" cy="354600"/>
          </a:xfrm>
          <a:prstGeom prst="rect">
            <a:avLst/>
          </a:prstGeom>
          <a:ln>
            <a:noFill/>
          </a:ln>
        </p:spPr>
      </p:pic>
      <p:pic>
        <p:nvPicPr>
          <p:cNvPr id="375" name="Picture 7"/>
          <p:cNvPicPr/>
          <p:nvPr/>
        </p:nvPicPr>
        <p:blipFill>
          <a:blip r:embed="rId2"/>
          <a:srcRect l="685" t="51233" b="28445"/>
          <a:stretch/>
        </p:blipFill>
        <p:spPr>
          <a:xfrm>
            <a:off x="3330000" y="3507120"/>
            <a:ext cx="5687640" cy="1251360"/>
          </a:xfrm>
          <a:prstGeom prst="rect">
            <a:avLst/>
          </a:prstGeom>
          <a:ln>
            <a:noFill/>
          </a:ln>
        </p:spPr>
      </p:pic>
      <p:pic>
        <p:nvPicPr>
          <p:cNvPr id="376" name="Picture 10"/>
          <p:cNvPicPr/>
          <p:nvPr/>
        </p:nvPicPr>
        <p:blipFill>
          <a:blip r:embed="rId2"/>
          <a:srcRect l="603" t="91970" r="-182" b="853"/>
          <a:stretch/>
        </p:blipFill>
        <p:spPr>
          <a:xfrm>
            <a:off x="3314520" y="5999760"/>
            <a:ext cx="5703120" cy="441720"/>
          </a:xfrm>
          <a:prstGeom prst="rect">
            <a:avLst/>
          </a:prstGeom>
          <a:ln>
            <a:noFill/>
          </a:ln>
        </p:spPr>
      </p:pic>
      <p:pic>
        <p:nvPicPr>
          <p:cNvPr id="377" name="Picture 376"/>
          <p:cNvPicPr/>
          <p:nvPr/>
        </p:nvPicPr>
        <p:blipFill>
          <a:blip r:embed="rId3"/>
          <a:stretch/>
        </p:blipFill>
        <p:spPr>
          <a:xfrm>
            <a:off x="3322080" y="2513160"/>
            <a:ext cx="3704400" cy="504000"/>
          </a:xfrm>
          <a:prstGeom prst="rect">
            <a:avLst/>
          </a:prstGeom>
          <a:ln>
            <a:noFill/>
          </a:ln>
        </p:spPr>
      </p:pic>
      <p:sp>
        <p:nvSpPr>
          <p:cNvPr id="378" name="CustomShape 1"/>
          <p:cNvSpPr/>
          <p:nvPr/>
        </p:nvSpPr>
        <p:spPr>
          <a:xfrm>
            <a:off x="3286080" y="2477160"/>
            <a:ext cx="3663000" cy="40147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378"/>
          <p:cNvPicPr/>
          <p:nvPr/>
        </p:nvPicPr>
        <p:blipFill>
          <a:blip r:embed="rId2"/>
          <a:stretch/>
        </p:blipFill>
        <p:spPr>
          <a:xfrm>
            <a:off x="3017520" y="1097280"/>
            <a:ext cx="6372000" cy="4409640"/>
          </a:xfrm>
          <a:prstGeom prst="rect">
            <a:avLst/>
          </a:prstGeom>
          <a:ln>
            <a:noFill/>
          </a:ln>
        </p:spPr>
      </p:pic>
      <p:pic>
        <p:nvPicPr>
          <p:cNvPr id="380" name="Picture 379"/>
          <p:cNvPicPr/>
          <p:nvPr/>
        </p:nvPicPr>
        <p:blipFill>
          <a:blip r:embed="rId3"/>
          <a:stretch/>
        </p:blipFill>
        <p:spPr>
          <a:xfrm>
            <a:off x="3017520" y="2516400"/>
            <a:ext cx="6419520" cy="2990520"/>
          </a:xfrm>
          <a:prstGeom prst="rect">
            <a:avLst/>
          </a:prstGeom>
          <a:ln>
            <a:noFill/>
          </a:ln>
        </p:spPr>
      </p:pic>
      <p:sp>
        <p:nvSpPr>
          <p:cNvPr id="381" name="CustomShape 1"/>
          <p:cNvSpPr/>
          <p:nvPr/>
        </p:nvSpPr>
        <p:spPr>
          <a:xfrm>
            <a:off x="4914000" y="3502080"/>
            <a:ext cx="1188720" cy="231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2"/>
          <p:cNvSpPr/>
          <p:nvPr/>
        </p:nvSpPr>
        <p:spPr>
          <a:xfrm>
            <a:off x="2981520" y="1097280"/>
            <a:ext cx="6345360" cy="440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097280" y="1851480"/>
            <a:ext cx="8412480" cy="27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4" name="Picture 383"/>
          <p:cNvPicPr/>
          <p:nvPr/>
        </p:nvPicPr>
        <p:blipFill>
          <a:blip r:embed="rId2"/>
          <a:stretch/>
        </p:blipFill>
        <p:spPr>
          <a:xfrm>
            <a:off x="1116720" y="1923480"/>
            <a:ext cx="8267400" cy="171000"/>
          </a:xfrm>
          <a:prstGeom prst="rect">
            <a:avLst/>
          </a:prstGeom>
          <a:ln>
            <a:noFill/>
          </a:ln>
        </p:spPr>
      </p:pic>
      <p:pic>
        <p:nvPicPr>
          <p:cNvPr id="385" name="Picture 384"/>
          <p:cNvPicPr/>
          <p:nvPr/>
        </p:nvPicPr>
        <p:blipFill>
          <a:blip r:embed="rId3"/>
          <a:stretch/>
        </p:blipFill>
        <p:spPr>
          <a:xfrm>
            <a:off x="1138320" y="2707920"/>
            <a:ext cx="4781160" cy="190080"/>
          </a:xfrm>
          <a:prstGeom prst="rect">
            <a:avLst/>
          </a:prstGeom>
          <a:ln>
            <a:noFill/>
          </a:ln>
        </p:spPr>
      </p:pic>
      <p:sp>
        <p:nvSpPr>
          <p:cNvPr id="386" name="CustomShape 2"/>
          <p:cNvSpPr/>
          <p:nvPr/>
        </p:nvSpPr>
        <p:spPr>
          <a:xfrm>
            <a:off x="1097280" y="2651760"/>
            <a:ext cx="4937760" cy="27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386"/>
          <p:cNvPicPr/>
          <p:nvPr/>
        </p:nvPicPr>
        <p:blipFill>
          <a:blip r:embed="rId2"/>
          <a:stretch/>
        </p:blipFill>
        <p:spPr>
          <a:xfrm>
            <a:off x="30960" y="183240"/>
            <a:ext cx="6095520" cy="4571640"/>
          </a:xfrm>
          <a:prstGeom prst="rect">
            <a:avLst/>
          </a:prstGeom>
          <a:ln>
            <a:noFill/>
          </a:ln>
        </p:spPr>
      </p:pic>
      <p:pic>
        <p:nvPicPr>
          <p:cNvPr id="388" name="Picture 387"/>
          <p:cNvPicPr/>
          <p:nvPr/>
        </p:nvPicPr>
        <p:blipFill>
          <a:blip r:embed="rId3"/>
          <a:stretch/>
        </p:blipFill>
        <p:spPr>
          <a:xfrm>
            <a:off x="6096600" y="274320"/>
            <a:ext cx="6095520" cy="4571640"/>
          </a:xfrm>
          <a:prstGeom prst="rect">
            <a:avLst/>
          </a:prstGeom>
          <a:ln>
            <a:noFill/>
          </a:ln>
        </p:spPr>
      </p:pic>
      <p:sp>
        <p:nvSpPr>
          <p:cNvPr id="389" name="Line 1"/>
          <p:cNvSpPr/>
          <p:nvPr/>
        </p:nvSpPr>
        <p:spPr>
          <a:xfrm flipH="1" flipV="1">
            <a:off x="1472400" y="1289520"/>
            <a:ext cx="274320" cy="64008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TextShape 2"/>
          <p:cNvSpPr txBox="1"/>
          <p:nvPr/>
        </p:nvSpPr>
        <p:spPr>
          <a:xfrm>
            <a:off x="1746720" y="1929600"/>
            <a:ext cx="91440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269 Bytes</a:t>
            </a:r>
          </a:p>
        </p:txBody>
      </p:sp>
      <p:sp>
        <p:nvSpPr>
          <p:cNvPr id="391" name="Line 3"/>
          <p:cNvSpPr/>
          <p:nvPr/>
        </p:nvSpPr>
        <p:spPr>
          <a:xfrm flipH="1" flipV="1">
            <a:off x="7640280" y="1172160"/>
            <a:ext cx="274320" cy="64008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4"/>
          <p:cNvSpPr txBox="1"/>
          <p:nvPr/>
        </p:nvSpPr>
        <p:spPr>
          <a:xfrm>
            <a:off x="7914600" y="1812240"/>
            <a:ext cx="91440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281 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3088800" y="1164960"/>
            <a:ext cx="6095520" cy="4571640"/>
          </a:xfrm>
          <a:prstGeom prst="rect">
            <a:avLst/>
          </a:prstGeom>
          <a:ln>
            <a:noFill/>
          </a:ln>
        </p:spPr>
      </p:pic>
      <p:sp>
        <p:nvSpPr>
          <p:cNvPr id="394" name="TextShape 1"/>
          <p:cNvSpPr txBox="1"/>
          <p:nvPr/>
        </p:nvSpPr>
        <p:spPr>
          <a:xfrm>
            <a:off x="6858000" y="2926080"/>
            <a:ext cx="128016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619-632 Bytes</a:t>
            </a:r>
          </a:p>
        </p:txBody>
      </p:sp>
      <p:sp>
        <p:nvSpPr>
          <p:cNvPr id="395" name="Line 2"/>
          <p:cNvSpPr/>
          <p:nvPr/>
        </p:nvSpPr>
        <p:spPr>
          <a:xfrm flipH="1">
            <a:off x="6492240" y="2011680"/>
            <a:ext cx="365760" cy="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Line 3"/>
          <p:cNvSpPr/>
          <p:nvPr/>
        </p:nvSpPr>
        <p:spPr>
          <a:xfrm>
            <a:off x="6492240" y="2194560"/>
            <a:ext cx="365760" cy="0"/>
          </a:xfrm>
          <a:prstGeom prst="line">
            <a:avLst/>
          </a:prstGeom>
          <a:ln w="18360">
            <a:solidFill>
              <a:srgbClr val="FF3333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Line 4"/>
          <p:cNvSpPr/>
          <p:nvPr/>
        </p:nvSpPr>
        <p:spPr>
          <a:xfrm>
            <a:off x="6858000" y="2011680"/>
            <a:ext cx="0" cy="18288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Line 5"/>
          <p:cNvSpPr/>
          <p:nvPr/>
        </p:nvSpPr>
        <p:spPr>
          <a:xfrm>
            <a:off x="6858000" y="2103120"/>
            <a:ext cx="64008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Line 6"/>
          <p:cNvSpPr/>
          <p:nvPr/>
        </p:nvSpPr>
        <p:spPr>
          <a:xfrm>
            <a:off x="7498080" y="2103120"/>
            <a:ext cx="0" cy="82296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399"/>
          <p:cNvPicPr/>
          <p:nvPr/>
        </p:nvPicPr>
        <p:blipFill>
          <a:blip r:embed="rId2"/>
          <a:stretch/>
        </p:blipFill>
        <p:spPr>
          <a:xfrm>
            <a:off x="2651400" y="1126440"/>
            <a:ext cx="6095520" cy="4571640"/>
          </a:xfrm>
          <a:prstGeom prst="rect">
            <a:avLst/>
          </a:prstGeom>
          <a:ln>
            <a:noFill/>
          </a:ln>
        </p:spPr>
      </p:pic>
      <p:sp>
        <p:nvSpPr>
          <p:cNvPr id="401" name="TextShape 1"/>
          <p:cNvSpPr txBox="1"/>
          <p:nvPr/>
        </p:nvSpPr>
        <p:spPr>
          <a:xfrm>
            <a:off x="6858000" y="2890080"/>
            <a:ext cx="128016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619-632 Bytes</a:t>
            </a:r>
          </a:p>
        </p:txBody>
      </p:sp>
      <p:sp>
        <p:nvSpPr>
          <p:cNvPr id="402" name="Line 2"/>
          <p:cNvSpPr/>
          <p:nvPr/>
        </p:nvSpPr>
        <p:spPr>
          <a:xfrm flipH="1">
            <a:off x="6492240" y="2011680"/>
            <a:ext cx="365760" cy="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Line 3"/>
          <p:cNvSpPr/>
          <p:nvPr/>
        </p:nvSpPr>
        <p:spPr>
          <a:xfrm>
            <a:off x="6492240" y="2122560"/>
            <a:ext cx="365760" cy="0"/>
          </a:xfrm>
          <a:prstGeom prst="line">
            <a:avLst/>
          </a:prstGeom>
          <a:ln w="18360">
            <a:solidFill>
              <a:srgbClr val="FF3333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Line 4"/>
          <p:cNvSpPr/>
          <p:nvPr/>
        </p:nvSpPr>
        <p:spPr>
          <a:xfrm>
            <a:off x="6858000" y="2011680"/>
            <a:ext cx="0" cy="11088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Line 5"/>
          <p:cNvSpPr/>
          <p:nvPr/>
        </p:nvSpPr>
        <p:spPr>
          <a:xfrm>
            <a:off x="6858000" y="2067120"/>
            <a:ext cx="64008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Line 6"/>
          <p:cNvSpPr/>
          <p:nvPr/>
        </p:nvSpPr>
        <p:spPr>
          <a:xfrm>
            <a:off x="7498080" y="2067120"/>
            <a:ext cx="0" cy="82296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TextShape 7"/>
          <p:cNvSpPr txBox="1"/>
          <p:nvPr/>
        </p:nvSpPr>
        <p:spPr>
          <a:xfrm>
            <a:off x="4905360" y="2343240"/>
            <a:ext cx="78336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Events</a:t>
            </a:r>
          </a:p>
        </p:txBody>
      </p:sp>
      <p:sp>
        <p:nvSpPr>
          <p:cNvPr id="408" name="Line 8"/>
          <p:cNvSpPr/>
          <p:nvPr/>
        </p:nvSpPr>
        <p:spPr>
          <a:xfrm flipH="1" flipV="1">
            <a:off x="4215600" y="2061000"/>
            <a:ext cx="689760" cy="28224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Line 9"/>
          <p:cNvSpPr/>
          <p:nvPr/>
        </p:nvSpPr>
        <p:spPr>
          <a:xfrm flipV="1">
            <a:off x="5711040" y="2061000"/>
            <a:ext cx="689760" cy="28224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409"/>
          <p:cNvPicPr/>
          <p:nvPr/>
        </p:nvPicPr>
        <p:blipFill>
          <a:blip r:embed="rId2"/>
          <a:stretch/>
        </p:blipFill>
        <p:spPr>
          <a:xfrm>
            <a:off x="457200" y="914400"/>
            <a:ext cx="6095520" cy="4571640"/>
          </a:xfrm>
          <a:prstGeom prst="rect">
            <a:avLst/>
          </a:prstGeom>
          <a:ln>
            <a:noFill/>
          </a:ln>
        </p:spPr>
      </p:pic>
      <p:pic>
        <p:nvPicPr>
          <p:cNvPr id="411" name="Picture 410"/>
          <p:cNvPicPr/>
          <p:nvPr/>
        </p:nvPicPr>
        <p:blipFill>
          <a:blip r:embed="rId3"/>
          <a:stretch/>
        </p:blipFill>
        <p:spPr>
          <a:xfrm>
            <a:off x="6153840" y="914040"/>
            <a:ext cx="6099120" cy="4572000"/>
          </a:xfrm>
          <a:prstGeom prst="rect">
            <a:avLst/>
          </a:prstGeom>
          <a:ln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3017520" y="1463040"/>
            <a:ext cx="365760" cy="310896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TextShape 2"/>
          <p:cNvSpPr txBox="1"/>
          <p:nvPr/>
        </p:nvSpPr>
        <p:spPr>
          <a:xfrm>
            <a:off x="4147920" y="2709000"/>
            <a:ext cx="64008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Event</a:t>
            </a:r>
          </a:p>
        </p:txBody>
      </p:sp>
      <p:sp>
        <p:nvSpPr>
          <p:cNvPr id="414" name="Line 3"/>
          <p:cNvSpPr/>
          <p:nvPr/>
        </p:nvSpPr>
        <p:spPr>
          <a:xfrm flipH="1">
            <a:off x="3383280" y="2870640"/>
            <a:ext cx="761760" cy="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TextShape 4"/>
          <p:cNvSpPr txBox="1"/>
          <p:nvPr/>
        </p:nvSpPr>
        <p:spPr>
          <a:xfrm>
            <a:off x="6949440" y="1773360"/>
            <a:ext cx="64008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Event</a:t>
            </a:r>
          </a:p>
        </p:txBody>
      </p:sp>
      <p:sp>
        <p:nvSpPr>
          <p:cNvPr id="416" name="Line 5"/>
          <p:cNvSpPr/>
          <p:nvPr/>
        </p:nvSpPr>
        <p:spPr>
          <a:xfrm>
            <a:off x="7589520" y="1920240"/>
            <a:ext cx="548640" cy="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TextShape 6"/>
          <p:cNvSpPr txBox="1"/>
          <p:nvPr/>
        </p:nvSpPr>
        <p:spPr>
          <a:xfrm>
            <a:off x="9475560" y="3840480"/>
            <a:ext cx="146304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&gt; 100,000 Bytes</a:t>
            </a:r>
          </a:p>
        </p:txBody>
      </p:sp>
      <p:sp>
        <p:nvSpPr>
          <p:cNvPr id="418" name="Line 7"/>
          <p:cNvSpPr/>
          <p:nvPr/>
        </p:nvSpPr>
        <p:spPr>
          <a:xfrm>
            <a:off x="8463960" y="3994560"/>
            <a:ext cx="1011600" cy="0"/>
          </a:xfrm>
          <a:prstGeom prst="line">
            <a:avLst/>
          </a:prstGeom>
          <a:ln w="18360">
            <a:solidFill>
              <a:srgbClr val="FF3333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213840" y="365760"/>
            <a:ext cx="6095520" cy="4571640"/>
          </a:xfrm>
          <a:prstGeom prst="rect">
            <a:avLst/>
          </a:prstGeom>
          <a:ln>
            <a:noFill/>
          </a:ln>
        </p:spPr>
      </p:pic>
      <p:pic>
        <p:nvPicPr>
          <p:cNvPr id="420" name="Picture 419"/>
          <p:cNvPicPr/>
          <p:nvPr/>
        </p:nvPicPr>
        <p:blipFill>
          <a:blip r:embed="rId3"/>
          <a:stretch/>
        </p:blipFill>
        <p:spPr>
          <a:xfrm>
            <a:off x="5879520" y="365760"/>
            <a:ext cx="6099120" cy="45720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1521360" y="914400"/>
            <a:ext cx="365760" cy="310896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TextShape 2"/>
          <p:cNvSpPr txBox="1"/>
          <p:nvPr/>
        </p:nvSpPr>
        <p:spPr>
          <a:xfrm>
            <a:off x="2219760" y="2160360"/>
            <a:ext cx="78120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Events</a:t>
            </a:r>
          </a:p>
        </p:txBody>
      </p:sp>
      <p:sp>
        <p:nvSpPr>
          <p:cNvPr id="423" name="Line 3"/>
          <p:cNvSpPr/>
          <p:nvPr/>
        </p:nvSpPr>
        <p:spPr>
          <a:xfrm flipH="1">
            <a:off x="1895400" y="2314620"/>
            <a:ext cx="307440" cy="0"/>
          </a:xfrm>
          <a:prstGeom prst="line">
            <a:avLst/>
          </a:prstGeom>
          <a:ln w="1905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3310560" y="914400"/>
            <a:ext cx="365760" cy="310896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Line 5"/>
          <p:cNvSpPr/>
          <p:nvPr/>
        </p:nvSpPr>
        <p:spPr>
          <a:xfrm>
            <a:off x="3000960" y="2314620"/>
            <a:ext cx="307440" cy="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TextShape 6"/>
          <p:cNvSpPr txBox="1"/>
          <p:nvPr/>
        </p:nvSpPr>
        <p:spPr>
          <a:xfrm>
            <a:off x="9601200" y="3474720"/>
            <a:ext cx="146304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&gt; 10,000 Bytes</a:t>
            </a:r>
          </a:p>
        </p:txBody>
      </p:sp>
      <p:sp>
        <p:nvSpPr>
          <p:cNvPr id="427" name="Line 7"/>
          <p:cNvSpPr/>
          <p:nvPr/>
        </p:nvSpPr>
        <p:spPr>
          <a:xfrm>
            <a:off x="8589600" y="3628800"/>
            <a:ext cx="1011600" cy="0"/>
          </a:xfrm>
          <a:prstGeom prst="line">
            <a:avLst/>
          </a:prstGeom>
          <a:ln w="18360">
            <a:solidFill>
              <a:srgbClr val="FF3333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TextShape 8"/>
          <p:cNvSpPr txBox="1"/>
          <p:nvPr/>
        </p:nvSpPr>
        <p:spPr>
          <a:xfrm>
            <a:off x="7406640" y="1463040"/>
            <a:ext cx="781200" cy="30852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r>
              <a:rPr lang="en-US" sz="1300" b="1" strike="noStrike" spc="-1">
                <a:latin typeface="Times New Roman"/>
              </a:rPr>
              <a:t>Events</a:t>
            </a:r>
          </a:p>
        </p:txBody>
      </p:sp>
      <p:sp>
        <p:nvSpPr>
          <p:cNvPr id="429" name="Line 9"/>
          <p:cNvSpPr/>
          <p:nvPr/>
        </p:nvSpPr>
        <p:spPr>
          <a:xfrm flipH="1">
            <a:off x="7223760" y="1771560"/>
            <a:ext cx="182880" cy="51444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10"/>
          <p:cNvSpPr/>
          <p:nvPr/>
        </p:nvSpPr>
        <p:spPr>
          <a:xfrm>
            <a:off x="8187840" y="1771560"/>
            <a:ext cx="224640" cy="331560"/>
          </a:xfrm>
          <a:prstGeom prst="line">
            <a:avLst/>
          </a:prstGeom>
          <a:ln w="1836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8"/>
          <p:cNvSpPr/>
          <p:nvPr/>
        </p:nvSpPr>
        <p:spPr>
          <a:xfrm>
            <a:off x="6653726" y="2206164"/>
            <a:ext cx="2770632" cy="2834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17" name="CustomShape 19"/>
          <p:cNvSpPr/>
          <p:nvPr/>
        </p:nvSpPr>
        <p:spPr>
          <a:xfrm>
            <a:off x="6915302" y="2314709"/>
            <a:ext cx="2247480" cy="649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Syste</a:t>
            </a: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m Under Test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(CITIoT)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9" name="CustomShape 21"/>
          <p:cNvSpPr/>
          <p:nvPr/>
        </p:nvSpPr>
        <p:spPr>
          <a:xfrm>
            <a:off x="6811112" y="3225937"/>
            <a:ext cx="2455861" cy="1500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Components Under Test</a:t>
            </a:r>
            <a:endParaRPr lang="en-US" sz="800" b="0" strike="noStrike" spc="-1" dirty="0" smtClean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Preprocessor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MAC Tracker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Classifier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Network Mapper</a:t>
            </a:r>
            <a:endParaRPr lang="en-US" b="0" strike="noStrike" spc="-1" dirty="0" smtClean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2177496" y="2192886"/>
            <a:ext cx="2771009" cy="2834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" name="CustomShape 3"/>
          <p:cNvSpPr/>
          <p:nvPr/>
        </p:nvSpPr>
        <p:spPr>
          <a:xfrm>
            <a:off x="2889384" y="2523052"/>
            <a:ext cx="1347661" cy="2348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Smart Home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33332" y="3062383"/>
            <a:ext cx="2059335" cy="1827733"/>
            <a:chOff x="2533885" y="2638271"/>
            <a:chExt cx="2059335" cy="1827733"/>
          </a:xfrm>
        </p:grpSpPr>
        <p:pic>
          <p:nvPicPr>
            <p:cNvPr id="200" name="Picture 23"/>
            <p:cNvPicPr/>
            <p:nvPr/>
          </p:nvPicPr>
          <p:blipFill>
            <a:blip r:embed="rId3"/>
            <a:stretch/>
          </p:blipFill>
          <p:spPr>
            <a:xfrm>
              <a:off x="2533885" y="2639569"/>
              <a:ext cx="2058902" cy="7960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Picture 25"/>
            <p:cNvPicPr/>
            <p:nvPr/>
          </p:nvPicPr>
          <p:blipFill>
            <a:blip r:embed="rId4"/>
            <a:stretch/>
          </p:blipFill>
          <p:spPr>
            <a:xfrm>
              <a:off x="2699315" y="2803053"/>
              <a:ext cx="1728907" cy="1661654"/>
            </a:xfrm>
            <a:prstGeom prst="rect">
              <a:avLst/>
            </a:prstGeom>
            <a:ln>
              <a:noFill/>
            </a:ln>
          </p:spPr>
        </p:pic>
        <p:sp>
          <p:nvSpPr>
            <p:cNvPr id="203" name="Line 5"/>
            <p:cNvSpPr/>
            <p:nvPr/>
          </p:nvSpPr>
          <p:spPr>
            <a:xfrm>
              <a:off x="2700613" y="3377841"/>
              <a:ext cx="1081" cy="1087298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Line 6"/>
            <p:cNvSpPr/>
            <p:nvPr/>
          </p:nvSpPr>
          <p:spPr>
            <a:xfrm>
              <a:off x="4428655" y="3374814"/>
              <a:ext cx="432" cy="1090325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" name="Line 7"/>
            <p:cNvSpPr/>
            <p:nvPr/>
          </p:nvSpPr>
          <p:spPr>
            <a:xfrm flipH="1">
              <a:off x="2702559" y="4465788"/>
              <a:ext cx="1726528" cy="216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Line 8"/>
            <p:cNvSpPr/>
            <p:nvPr/>
          </p:nvSpPr>
          <p:spPr>
            <a:xfrm flipH="1" flipV="1">
              <a:off x="3564958" y="2807161"/>
              <a:ext cx="951494" cy="628418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Line 9"/>
            <p:cNvSpPr/>
            <p:nvPr/>
          </p:nvSpPr>
          <p:spPr>
            <a:xfrm>
              <a:off x="3564958" y="2638271"/>
              <a:ext cx="586250" cy="387517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Line 10"/>
            <p:cNvSpPr/>
            <p:nvPr/>
          </p:nvSpPr>
          <p:spPr>
            <a:xfrm flipH="1">
              <a:off x="4516452" y="3325077"/>
              <a:ext cx="76768" cy="108341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Line 11"/>
            <p:cNvSpPr/>
            <p:nvPr/>
          </p:nvSpPr>
          <p:spPr>
            <a:xfrm flipV="1">
              <a:off x="2613681" y="2807161"/>
              <a:ext cx="951277" cy="628418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Line 12"/>
            <p:cNvSpPr/>
            <p:nvPr/>
          </p:nvSpPr>
          <p:spPr>
            <a:xfrm>
              <a:off x="2534967" y="3327239"/>
              <a:ext cx="76984" cy="108341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Line 13"/>
            <p:cNvSpPr/>
            <p:nvPr/>
          </p:nvSpPr>
          <p:spPr>
            <a:xfrm flipH="1">
              <a:off x="2535832" y="2638271"/>
              <a:ext cx="1028262" cy="686589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Line 14"/>
            <p:cNvSpPr/>
            <p:nvPr/>
          </p:nvSpPr>
          <p:spPr>
            <a:xfrm flipV="1">
              <a:off x="4151208" y="2940154"/>
              <a:ext cx="216" cy="85634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Line 15"/>
            <p:cNvSpPr/>
            <p:nvPr/>
          </p:nvSpPr>
          <p:spPr>
            <a:xfrm flipV="1">
              <a:off x="4306042" y="2940154"/>
              <a:ext cx="216" cy="197867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Line 16"/>
            <p:cNvSpPr/>
            <p:nvPr/>
          </p:nvSpPr>
          <p:spPr>
            <a:xfrm flipH="1">
              <a:off x="4151208" y="2940154"/>
              <a:ext cx="154834" cy="216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Line 17"/>
            <p:cNvSpPr/>
            <p:nvPr/>
          </p:nvSpPr>
          <p:spPr>
            <a:xfrm>
              <a:off x="4306042" y="3138022"/>
              <a:ext cx="287178" cy="185109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22"/>
            <p:cNvSpPr/>
            <p:nvPr/>
          </p:nvSpPr>
          <p:spPr>
            <a:xfrm>
              <a:off x="3164852" y="3101333"/>
              <a:ext cx="785029" cy="4299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SHAA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2" name="CustomShape 24"/>
            <p:cNvSpPr/>
            <p:nvPr/>
          </p:nvSpPr>
          <p:spPr>
            <a:xfrm>
              <a:off x="2784237" y="4032925"/>
              <a:ext cx="761737" cy="3386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 anchorCtr="1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MIoTL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42" name="CustomShape 3"/>
          <p:cNvSpPr/>
          <p:nvPr/>
        </p:nvSpPr>
        <p:spPr>
          <a:xfrm>
            <a:off x="622700" y="2376757"/>
            <a:ext cx="1347661" cy="2857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Treatments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2700" y="3427453"/>
            <a:ext cx="1347661" cy="791872"/>
            <a:chOff x="745304" y="2882900"/>
            <a:chExt cx="1347661" cy="9492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04509" y="3230577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stomShape 3"/>
            <p:cNvSpPr/>
            <p:nvPr/>
          </p:nvSpPr>
          <p:spPr>
            <a:xfrm>
              <a:off x="745304" y="2882900"/>
              <a:ext cx="1347661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Events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804509" y="3832146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stomShape 3"/>
            <p:cNvSpPr/>
            <p:nvPr/>
          </p:nvSpPr>
          <p:spPr>
            <a:xfrm>
              <a:off x="745304" y="3484469"/>
              <a:ext cx="1347661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MIoTL Status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29244" y="3427453"/>
            <a:ext cx="1347661" cy="791872"/>
            <a:chOff x="5129244" y="3140746"/>
            <a:chExt cx="1347661" cy="949246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5188449" y="348842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ustomShape 3"/>
            <p:cNvSpPr/>
            <p:nvPr/>
          </p:nvSpPr>
          <p:spPr>
            <a:xfrm>
              <a:off x="5129244" y="3140746"/>
              <a:ext cx="1347661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Wi-Fi Traffic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188449" y="4089992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stomShape 3"/>
            <p:cNvSpPr/>
            <p:nvPr/>
          </p:nvSpPr>
          <p:spPr>
            <a:xfrm>
              <a:off x="5129244" y="3742315"/>
              <a:ext cx="1347661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BLE Traffic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3"/>
          <p:cNvSpPr/>
          <p:nvPr/>
        </p:nvSpPr>
        <p:spPr>
          <a:xfrm>
            <a:off x="5090213" y="2376757"/>
            <a:ext cx="1425721" cy="2857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Uncontrolled Variables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536024" y="2951210"/>
            <a:ext cx="1743884" cy="1744359"/>
            <a:chOff x="10000035" y="2884545"/>
            <a:chExt cx="1743884" cy="2091026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0257135" y="3243894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stomShape 3"/>
            <p:cNvSpPr/>
            <p:nvPr/>
          </p:nvSpPr>
          <p:spPr>
            <a:xfrm>
              <a:off x="10000035" y="2884545"/>
              <a:ext cx="1734990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Device Classification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10266029" y="3676814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ustomShape 3"/>
            <p:cNvSpPr/>
            <p:nvPr/>
          </p:nvSpPr>
          <p:spPr>
            <a:xfrm>
              <a:off x="10008929" y="3317465"/>
              <a:ext cx="1734990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Event Identification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10257135" y="4109734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ustomShape 3"/>
            <p:cNvSpPr/>
            <p:nvPr/>
          </p:nvSpPr>
          <p:spPr>
            <a:xfrm>
              <a:off x="10000035" y="3750385"/>
              <a:ext cx="1734990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User Tracking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10266029" y="4542654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stomShape 3"/>
            <p:cNvSpPr/>
            <p:nvPr/>
          </p:nvSpPr>
          <p:spPr>
            <a:xfrm>
              <a:off x="10008929" y="4183305"/>
              <a:ext cx="1734990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Processing Time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10257135" y="4975571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stomShape 3"/>
            <p:cNvSpPr/>
            <p:nvPr/>
          </p:nvSpPr>
          <p:spPr>
            <a:xfrm>
              <a:off x="10000035" y="4616225"/>
              <a:ext cx="1734990" cy="2857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Hard Drive Usage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72" name="CustomShape 3"/>
          <p:cNvSpPr/>
          <p:nvPr/>
        </p:nvSpPr>
        <p:spPr>
          <a:xfrm>
            <a:off x="9695106" y="2376757"/>
            <a:ext cx="1425721" cy="2857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Metrics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19655" y="1080635"/>
            <a:ext cx="4629430" cy="450342"/>
            <a:chOff x="6477953" y="1080011"/>
            <a:chExt cx="4629430" cy="450342"/>
          </a:xfrm>
        </p:grpSpPr>
        <p:sp>
          <p:nvSpPr>
            <p:cNvPr id="82" name="CustomShape 3"/>
            <p:cNvSpPr/>
            <p:nvPr/>
          </p:nvSpPr>
          <p:spPr>
            <a:xfrm rot="18900000">
              <a:off x="6477953" y="1080011"/>
              <a:ext cx="1911095" cy="283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Device Types</a:t>
              </a:r>
              <a:endParaRPr lang="en-US" sz="1800" b="0" strike="noStrike" spc="-1" dirty="0">
                <a:latin typeface="Arial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rot="8100000">
              <a:off x="6759239" y="153035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8100000">
              <a:off x="7302906" y="153035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8100000">
              <a:off x="7846573" y="153035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rot="8100000">
              <a:off x="8390240" y="153035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8100000">
              <a:off x="9477573" y="153035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8100000">
              <a:off x="8933907" y="1530353"/>
              <a:ext cx="1229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stomShape 3"/>
            <p:cNvSpPr/>
            <p:nvPr/>
          </p:nvSpPr>
          <p:spPr>
            <a:xfrm rot="18900000">
              <a:off x="7021620" y="1080011"/>
              <a:ext cx="1911095" cy="283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# Devices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91" name="CustomShape 3"/>
            <p:cNvSpPr/>
            <p:nvPr/>
          </p:nvSpPr>
          <p:spPr>
            <a:xfrm rot="18900000">
              <a:off x="7565287" y="1080011"/>
              <a:ext cx="1911095" cy="283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# Users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92" name="CustomShape 3"/>
            <p:cNvSpPr/>
            <p:nvPr/>
          </p:nvSpPr>
          <p:spPr>
            <a:xfrm rot="18900000">
              <a:off x="8108954" y="1080011"/>
              <a:ext cx="1911095" cy="283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Sniffer Location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93" name="CustomShape 3"/>
            <p:cNvSpPr/>
            <p:nvPr/>
          </p:nvSpPr>
          <p:spPr>
            <a:xfrm rot="18900000">
              <a:off x="8652621" y="1080011"/>
              <a:ext cx="1911095" cy="283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Device Location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94" name="CustomShape 3"/>
            <p:cNvSpPr/>
            <p:nvPr/>
          </p:nvSpPr>
          <p:spPr>
            <a:xfrm rot="18900000">
              <a:off x="9196288" y="1080011"/>
              <a:ext cx="1911095" cy="283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400" spc="-1" dirty="0" smtClean="0">
                  <a:solidFill>
                    <a:srgbClr val="000000"/>
                  </a:solidFill>
                  <a:latin typeface="Calibri"/>
                  <a:ea typeface="DejaVu Sans"/>
                </a:rPr>
                <a:t>Computing Param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97" name="CustomShape 3"/>
          <p:cNvSpPr/>
          <p:nvPr/>
        </p:nvSpPr>
        <p:spPr>
          <a:xfrm>
            <a:off x="4932232" y="578106"/>
            <a:ext cx="1775677" cy="2857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Calibri"/>
                <a:ea typeface="DejaVu Sans"/>
              </a:rPr>
              <a:t>Constant Factors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2027511" y="2031971"/>
            <a:ext cx="7585119" cy="3178542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238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791240" y="606240"/>
            <a:ext cx="1433160" cy="756720"/>
          </a:xfrm>
          <a:prstGeom prst="curvedConnector3">
            <a:avLst>
              <a:gd name="adj1" fmla="val 50000"/>
            </a:avLst>
          </a:prstGeom>
          <a:noFill/>
          <a:ln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2963880" y="3911760"/>
            <a:ext cx="2581560" cy="116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Controller: Raspberry Pi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246120" y="4256640"/>
            <a:ext cx="2017080" cy="72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Homebridge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-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WeMo Plugin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6225120" y="1363680"/>
            <a:ext cx="2451240" cy="158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Controller: iPhone 6+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6914520" y="1742760"/>
            <a:ext cx="1072080" cy="427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HomeKit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 rot="5400000" flipH="1" flipV="1">
            <a:off x="4620600" y="1617120"/>
            <a:ext cx="1927080" cy="2658960"/>
          </a:xfrm>
          <a:prstGeom prst="curvedConnector2">
            <a:avLst/>
          </a:prstGeom>
          <a:noFill/>
          <a:ln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CustomShape 7"/>
          <p:cNvSpPr/>
          <p:nvPr/>
        </p:nvSpPr>
        <p:spPr>
          <a:xfrm>
            <a:off x="545760" y="1741680"/>
            <a:ext cx="2100240" cy="94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Controller: Apple TV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" name="CustomShape 8"/>
          <p:cNvSpPr/>
          <p:nvPr/>
        </p:nvSpPr>
        <p:spPr>
          <a:xfrm>
            <a:off x="1059840" y="2104200"/>
            <a:ext cx="1072080" cy="427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HomeKit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3378600" y="5712120"/>
            <a:ext cx="1751400" cy="954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0"/>
          <p:cNvSpPr/>
          <p:nvPr/>
        </p:nvSpPr>
        <p:spPr>
          <a:xfrm>
            <a:off x="3262320" y="5898960"/>
            <a:ext cx="1984320" cy="60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Wi-Fi Devices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(w</a:t>
            </a:r>
            <a:r>
              <a:rPr lang="en-US" sz="1400" b="0" strike="noStrike" spc="-1" baseline="-25000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 w</a:t>
            </a:r>
            <a:r>
              <a:rPr lang="en-US" sz="1400" b="0" strike="noStrike" spc="-1" baseline="-2500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8960040" y="3563640"/>
            <a:ext cx="1751400" cy="954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2"/>
          <p:cNvSpPr/>
          <p:nvPr/>
        </p:nvSpPr>
        <p:spPr>
          <a:xfrm>
            <a:off x="8843400" y="3757320"/>
            <a:ext cx="1984320" cy="8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Devices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(b</a:t>
            </a:r>
            <a:r>
              <a:rPr lang="en-US" sz="1400" b="0" strike="noStrike" spc="-1" baseline="-25000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 b</a:t>
            </a:r>
            <a:r>
              <a:rPr lang="en-US" sz="1400" b="0" strike="noStrike" spc="-1" baseline="-25000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7987320" y="1956600"/>
            <a:ext cx="1847880" cy="1661040"/>
          </a:xfrm>
          <a:prstGeom prst="curvedConnector2">
            <a:avLst/>
          </a:prstGeom>
          <a:noFill/>
          <a:ln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6" name="CustomShape 14"/>
          <p:cNvSpPr/>
          <p:nvPr/>
        </p:nvSpPr>
        <p:spPr>
          <a:xfrm>
            <a:off x="6396840" y="2287440"/>
            <a:ext cx="2107440" cy="427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Device Specific Apps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" name="CustomShape 15"/>
          <p:cNvSpPr/>
          <p:nvPr/>
        </p:nvSpPr>
        <p:spPr>
          <a:xfrm>
            <a:off x="4267800" y="5075280"/>
            <a:ext cx="360" cy="67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8" name="CustomShape 16"/>
          <p:cNvSpPr/>
          <p:nvPr/>
        </p:nvSpPr>
        <p:spPr>
          <a:xfrm>
            <a:off x="6575040" y="4619160"/>
            <a:ext cx="1751400" cy="954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7"/>
          <p:cNvSpPr/>
          <p:nvPr/>
        </p:nvSpPr>
        <p:spPr>
          <a:xfrm>
            <a:off x="6458400" y="4812840"/>
            <a:ext cx="1984320" cy="8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Devices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(b</a:t>
            </a:r>
            <a:r>
              <a:rPr lang="en-US" sz="1400" b="0" strike="noStrike" spc="-1" baseline="-2500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 b</a:t>
            </a:r>
            <a:r>
              <a:rPr lang="en-US" sz="1400" b="0" strike="noStrike" spc="-1" baseline="-25000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00" name="CustomShape 18"/>
          <p:cNvSpPr/>
          <p:nvPr/>
        </p:nvSpPr>
        <p:spPr>
          <a:xfrm>
            <a:off x="7450920" y="2715480"/>
            <a:ext cx="360" cy="190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1" name="CustomShape 19"/>
          <p:cNvSpPr/>
          <p:nvPr/>
        </p:nvSpPr>
        <p:spPr>
          <a:xfrm rot="10800000">
            <a:off x="4328640" y="6454440"/>
            <a:ext cx="1364400" cy="1960560"/>
          </a:xfrm>
          <a:prstGeom prst="curvedConnector2">
            <a:avLst/>
          </a:prstGeom>
          <a:noFill/>
          <a:ln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" name="CustomShape 20"/>
          <p:cNvSpPr/>
          <p:nvPr/>
        </p:nvSpPr>
        <p:spPr>
          <a:xfrm rot="5400000" flipH="1" flipV="1">
            <a:off x="2089440" y="111960"/>
            <a:ext cx="1134720" cy="2121480"/>
          </a:xfrm>
          <a:prstGeom prst="curvedConnector2">
            <a:avLst/>
          </a:prstGeom>
          <a:noFill/>
          <a:ln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3" name="CustomShape 21"/>
          <p:cNvSpPr/>
          <p:nvPr/>
        </p:nvSpPr>
        <p:spPr>
          <a:xfrm>
            <a:off x="5922000" y="54072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Voice Commands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via Siri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4" name="CustomShape 22"/>
          <p:cNvSpPr/>
          <p:nvPr/>
        </p:nvSpPr>
        <p:spPr>
          <a:xfrm>
            <a:off x="9101880" y="5412600"/>
            <a:ext cx="2624400" cy="1098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23"/>
          <p:cNvSpPr/>
          <p:nvPr/>
        </p:nvSpPr>
        <p:spPr>
          <a:xfrm flipV="1">
            <a:off x="9254520" y="5694480"/>
            <a:ext cx="800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" name="CustomShape 24"/>
          <p:cNvSpPr/>
          <p:nvPr/>
        </p:nvSpPr>
        <p:spPr>
          <a:xfrm flipV="1">
            <a:off x="9254520" y="6228000"/>
            <a:ext cx="800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7" name="CustomShape 25"/>
          <p:cNvSpPr/>
          <p:nvPr/>
        </p:nvSpPr>
        <p:spPr>
          <a:xfrm>
            <a:off x="10155600" y="5482080"/>
            <a:ext cx="1430640" cy="42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User in Smart Home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8" name="CustomShape 26"/>
          <p:cNvSpPr/>
          <p:nvPr/>
        </p:nvSpPr>
        <p:spPr>
          <a:xfrm>
            <a:off x="10177920" y="6015600"/>
            <a:ext cx="1430640" cy="42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User away from Smart Home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9" name="CustomShape 27"/>
          <p:cNvSpPr/>
          <p:nvPr/>
        </p:nvSpPr>
        <p:spPr>
          <a:xfrm>
            <a:off x="9197280" y="226224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&lt;&lt;BLE&gt;&gt;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0" name="CustomShape 28"/>
          <p:cNvSpPr/>
          <p:nvPr/>
        </p:nvSpPr>
        <p:spPr>
          <a:xfrm>
            <a:off x="7251840" y="307800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&lt;&lt;BLE&gt;&gt;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1" name="CustomShape 29"/>
          <p:cNvSpPr/>
          <p:nvPr/>
        </p:nvSpPr>
        <p:spPr>
          <a:xfrm>
            <a:off x="4174920" y="519876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&lt;&lt;WiFi&gt;&gt;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30"/>
          <p:cNvSpPr/>
          <p:nvPr/>
        </p:nvSpPr>
        <p:spPr>
          <a:xfrm>
            <a:off x="4191120" y="329904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&lt;&lt;Wi-Fi&gt;&gt;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3" name="CustomShape 31"/>
          <p:cNvSpPr/>
          <p:nvPr/>
        </p:nvSpPr>
        <p:spPr>
          <a:xfrm>
            <a:off x="928080" y="345348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&lt;&lt;Wi-Fi&gt;&gt;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4" name="CustomShape 32"/>
          <p:cNvSpPr/>
          <p:nvPr/>
        </p:nvSpPr>
        <p:spPr>
          <a:xfrm rot="16200000" flipV="1">
            <a:off x="5366880" y="-719640"/>
            <a:ext cx="970920" cy="3195360"/>
          </a:xfrm>
          <a:prstGeom prst="curvedConnector3">
            <a:avLst>
              <a:gd name="adj1" fmla="val 123531"/>
            </a:avLst>
          </a:prstGeom>
          <a:noFill/>
          <a:ln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5" name="CustomShape 33"/>
          <p:cNvSpPr/>
          <p:nvPr/>
        </p:nvSpPr>
        <p:spPr>
          <a:xfrm>
            <a:off x="3718440" y="392040"/>
            <a:ext cx="1072080" cy="427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iCloud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" name="CustomShape 34"/>
          <p:cNvSpPr/>
          <p:nvPr/>
        </p:nvSpPr>
        <p:spPr>
          <a:xfrm rot="10800000">
            <a:off x="15999480" y="5982120"/>
            <a:ext cx="6932880" cy="1831320"/>
          </a:xfrm>
          <a:prstGeom prst="curvedConnector3">
            <a:avLst>
              <a:gd name="adj1" fmla="val 50000"/>
            </a:avLst>
          </a:prstGeom>
          <a:noFill/>
          <a:ln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" name="CustomShape 35"/>
          <p:cNvSpPr/>
          <p:nvPr/>
        </p:nvSpPr>
        <p:spPr>
          <a:xfrm>
            <a:off x="2940120" y="198540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&lt;&lt;BLE&gt;&gt;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8" name="CustomShape 36"/>
          <p:cNvSpPr/>
          <p:nvPr/>
        </p:nvSpPr>
        <p:spPr>
          <a:xfrm>
            <a:off x="1596240" y="60624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&lt;&lt;ISP&gt;&gt;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9" name="CustomShape 37"/>
          <p:cNvSpPr/>
          <p:nvPr/>
        </p:nvSpPr>
        <p:spPr>
          <a:xfrm>
            <a:off x="6132600" y="-720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&lt;&lt;ISP&gt;&gt;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0" name="CustomShape 38"/>
          <p:cNvSpPr/>
          <p:nvPr/>
        </p:nvSpPr>
        <p:spPr>
          <a:xfrm>
            <a:off x="4594680" y="866160"/>
            <a:ext cx="107208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&lt;&lt;LTE&gt;&gt;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473280" y="308638"/>
            <a:ext cx="6492240" cy="548640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cxnSp>
        <p:nvCxnSpPr>
          <p:cNvPr id="7" name="Straight Arrow Connector 6"/>
          <p:cNvCxnSpPr/>
          <p:nvPr/>
        </p:nvCxnSpPr>
        <p:spPr>
          <a:xfrm>
            <a:off x="2307531" y="308638"/>
            <a:ext cx="0" cy="54864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473280" y="141103"/>
            <a:ext cx="6492240" cy="357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stomShape 3"/>
          <p:cNvSpPr/>
          <p:nvPr/>
        </p:nvSpPr>
        <p:spPr>
          <a:xfrm>
            <a:off x="5407815" y="0"/>
            <a:ext cx="623170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  <a:ea typeface="DejaVu Sans"/>
              </a:rPr>
              <a:t>13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ft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 rot="16200000">
            <a:off x="1995946" y="2908950"/>
            <a:ext cx="623170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  <a:ea typeface="DejaVu Sans"/>
              </a:rPr>
              <a:t>11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ft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" name="CustomShape 2"/>
          <p:cNvSpPr/>
          <p:nvPr/>
        </p:nvSpPr>
        <p:spPr>
          <a:xfrm>
            <a:off x="2473280" y="5795038"/>
            <a:ext cx="807130" cy="85725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4" name="CustomShape 2"/>
          <p:cNvSpPr/>
          <p:nvPr/>
        </p:nvSpPr>
        <p:spPr>
          <a:xfrm>
            <a:off x="2723511" y="5631075"/>
            <a:ext cx="306668" cy="323983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5" name="CustomShape 24"/>
          <p:cNvSpPr/>
          <p:nvPr/>
        </p:nvSpPr>
        <p:spPr>
          <a:xfrm>
            <a:off x="2541779" y="6262977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Moria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8226299" y="1557627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000000"/>
                </a:solidFill>
                <a:latin typeface="Calibri"/>
                <a:ea typeface="DejaVu Sans"/>
              </a:rPr>
              <a:t>Switch1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" name="CustomShape 24"/>
          <p:cNvSpPr/>
          <p:nvPr/>
        </p:nvSpPr>
        <p:spPr>
          <a:xfrm>
            <a:off x="3600959" y="5389978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Switch2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" name="CustomShape 24"/>
          <p:cNvSpPr/>
          <p:nvPr/>
        </p:nvSpPr>
        <p:spPr>
          <a:xfrm>
            <a:off x="2876843" y="378048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Switch3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" name="CustomShape 24"/>
          <p:cNvSpPr/>
          <p:nvPr/>
        </p:nvSpPr>
        <p:spPr>
          <a:xfrm>
            <a:off x="2530347" y="4201767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Switch4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" name="CustomShape 24"/>
          <p:cNvSpPr/>
          <p:nvPr/>
        </p:nvSpPr>
        <p:spPr>
          <a:xfrm>
            <a:off x="2530347" y="5222449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NetCam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" name="CustomShape 24"/>
          <p:cNvSpPr/>
          <p:nvPr/>
        </p:nvSpPr>
        <p:spPr>
          <a:xfrm>
            <a:off x="2530347" y="987737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Motion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2" name="CustomShape 24"/>
          <p:cNvSpPr/>
          <p:nvPr/>
        </p:nvSpPr>
        <p:spPr>
          <a:xfrm>
            <a:off x="5613106" y="5389978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Insight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" name="CustomShape 24"/>
          <p:cNvSpPr/>
          <p:nvPr/>
        </p:nvSpPr>
        <p:spPr>
          <a:xfrm>
            <a:off x="6283239" y="378048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Mini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4" name="CustomShape 24"/>
          <p:cNvSpPr/>
          <p:nvPr/>
        </p:nvSpPr>
        <p:spPr>
          <a:xfrm>
            <a:off x="8226299" y="378048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5" name="CustomShape 24"/>
          <p:cNvSpPr/>
          <p:nvPr/>
        </p:nvSpPr>
        <p:spPr>
          <a:xfrm>
            <a:off x="8226299" y="2882528"/>
            <a:ext cx="667512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000000"/>
                </a:solidFill>
                <a:latin typeface="Calibri"/>
                <a:ea typeface="DejaVu Sans"/>
              </a:rPr>
              <a:t>AppleTV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3" name="CustomShape 24"/>
          <p:cNvSpPr/>
          <p:nvPr/>
        </p:nvSpPr>
        <p:spPr>
          <a:xfrm>
            <a:off x="7871410" y="5063988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Eve Door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5" name="CustomShape 24"/>
          <p:cNvSpPr/>
          <p:nvPr/>
        </p:nvSpPr>
        <p:spPr>
          <a:xfrm>
            <a:off x="3759028" y="4582650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Instant Pot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6" name="CustomShape 24"/>
          <p:cNvSpPr/>
          <p:nvPr/>
        </p:nvSpPr>
        <p:spPr>
          <a:xfrm>
            <a:off x="3963285" y="989638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Playbulb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7" name="CustomShape 24"/>
          <p:cNvSpPr/>
          <p:nvPr/>
        </p:nvSpPr>
        <p:spPr>
          <a:xfrm>
            <a:off x="2541779" y="1839567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Eve Room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8" name="CustomShape 24"/>
          <p:cNvSpPr/>
          <p:nvPr/>
        </p:nvSpPr>
        <p:spPr>
          <a:xfrm>
            <a:off x="9082389" y="479480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Eve Weather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9" name="CustomShape 24"/>
          <p:cNvSpPr/>
          <p:nvPr/>
        </p:nvSpPr>
        <p:spPr>
          <a:xfrm>
            <a:off x="7869683" y="3739379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Eve Motion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0" name="CustomShape 24"/>
          <p:cNvSpPr/>
          <p:nvPr/>
        </p:nvSpPr>
        <p:spPr>
          <a:xfrm>
            <a:off x="3795775" y="376639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Eve Energy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1" name="CustomShape 24"/>
          <p:cNvSpPr/>
          <p:nvPr/>
        </p:nvSpPr>
        <p:spPr>
          <a:xfrm>
            <a:off x="7869683" y="4606070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BioLock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2" name="CustomShape 24"/>
          <p:cNvSpPr/>
          <p:nvPr/>
        </p:nvSpPr>
        <p:spPr>
          <a:xfrm>
            <a:off x="4819903" y="1839567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Bike Lock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3" name="CustomShape 24"/>
          <p:cNvSpPr/>
          <p:nvPr/>
        </p:nvSpPr>
        <p:spPr>
          <a:xfrm>
            <a:off x="4780727" y="3539426"/>
            <a:ext cx="1024128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Gun Safe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4" name="CustomShape 24"/>
          <p:cNvSpPr/>
          <p:nvPr/>
        </p:nvSpPr>
        <p:spPr>
          <a:xfrm>
            <a:off x="6308954" y="990915"/>
            <a:ext cx="667512" cy="338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CITIoT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5" name="CustomShape 24"/>
          <p:cNvSpPr/>
          <p:nvPr/>
        </p:nvSpPr>
        <p:spPr>
          <a:xfrm>
            <a:off x="2541779" y="5885043"/>
            <a:ext cx="670133" cy="338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MIoTL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9354366" y="5106821"/>
            <a:ext cx="10401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354366" y="5432811"/>
            <a:ext cx="104013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354366" y="5795038"/>
            <a:ext cx="1040130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stomShape 3"/>
          <p:cNvSpPr/>
          <p:nvPr/>
        </p:nvSpPr>
        <p:spPr>
          <a:xfrm>
            <a:off x="10478306" y="4963932"/>
            <a:ext cx="623170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  <a:ea typeface="DejaVu Sans"/>
              </a:rPr>
              <a:t>Wi-Fi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10478306" y="5289922"/>
            <a:ext cx="623170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  <a:ea typeface="DejaVu Sans"/>
              </a:rPr>
              <a:t>BLE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10478306" y="5652149"/>
            <a:ext cx="623170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  <a:ea typeface="DejaVu Sans"/>
              </a:rPr>
              <a:t>Both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54" name="CustomShape 24"/>
          <p:cNvSpPr/>
          <p:nvPr/>
        </p:nvSpPr>
        <p:spPr>
          <a:xfrm>
            <a:off x="6257667" y="1910968"/>
            <a:ext cx="1391409" cy="72936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Steves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-phone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55" name="CustomShape 24"/>
          <p:cNvSpPr/>
          <p:nvPr/>
        </p:nvSpPr>
        <p:spPr>
          <a:xfrm>
            <a:off x="9451880" y="6040630"/>
            <a:ext cx="845103" cy="44299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0478306" y="6103523"/>
            <a:ext cx="1013469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spc="-1" smtClean="0">
                <a:solidFill>
                  <a:srgbClr val="000000"/>
                </a:solidFill>
                <a:latin typeface="Calibri"/>
                <a:ea typeface="DejaVu Sans"/>
              </a:rPr>
              <a:t>Not always in home</a:t>
            </a:r>
            <a:endParaRPr lang="en-US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869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1584" r="2417"/>
          <a:stretch/>
        </p:blipFill>
        <p:spPr>
          <a:xfrm>
            <a:off x="1668780" y="0"/>
            <a:ext cx="8778240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34480" y="5532120"/>
            <a:ext cx="29337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3"/>
          <p:cNvSpPr/>
          <p:nvPr/>
        </p:nvSpPr>
        <p:spPr>
          <a:xfrm>
            <a:off x="3427500" y="5174812"/>
            <a:ext cx="1347661" cy="2348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11 inches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42171" y="5532120"/>
            <a:ext cx="29337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3"/>
          <p:cNvSpPr/>
          <p:nvPr/>
        </p:nvSpPr>
        <p:spPr>
          <a:xfrm>
            <a:off x="7235191" y="5174812"/>
            <a:ext cx="1347661" cy="2348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11 inches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499590" y="1634490"/>
            <a:ext cx="4080" cy="377516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stomShape 3"/>
          <p:cNvSpPr/>
          <p:nvPr/>
        </p:nvSpPr>
        <p:spPr>
          <a:xfrm>
            <a:off x="4092479" y="3168374"/>
            <a:ext cx="1347661" cy="2348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smtClean="0">
                <a:solidFill>
                  <a:srgbClr val="000000"/>
                </a:solidFill>
                <a:latin typeface="Calibri"/>
                <a:ea typeface="DejaVu Sans"/>
              </a:rPr>
              <a:t>23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inches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548620" y="1783080"/>
            <a:ext cx="3069638" cy="322884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stomShape 3"/>
          <p:cNvSpPr/>
          <p:nvPr/>
        </p:nvSpPr>
        <p:spPr>
          <a:xfrm>
            <a:off x="6472903" y="3168317"/>
            <a:ext cx="1347661" cy="2348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20 inches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8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4"/>
          <p:cNvSpPr/>
          <p:nvPr/>
        </p:nvSpPr>
        <p:spPr>
          <a:xfrm>
            <a:off x="61409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Sequence Control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5" name="CustomShape 24"/>
          <p:cNvSpPr/>
          <p:nvPr/>
        </p:nvSpPr>
        <p:spPr>
          <a:xfrm>
            <a:off x="52265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000000"/>
                </a:solidFill>
                <a:latin typeface="Calibri"/>
                <a:ea typeface="DejaVu Sans"/>
              </a:rPr>
              <a:t>Address 3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6" name="CustomShape 24"/>
          <p:cNvSpPr/>
          <p:nvPr/>
        </p:nvSpPr>
        <p:spPr>
          <a:xfrm>
            <a:off x="43121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Address 2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7" name="CustomShape 24"/>
          <p:cNvSpPr/>
          <p:nvPr/>
        </p:nvSpPr>
        <p:spPr>
          <a:xfrm>
            <a:off x="33977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Address 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8" name="CustomShape 24"/>
          <p:cNvSpPr/>
          <p:nvPr/>
        </p:nvSpPr>
        <p:spPr>
          <a:xfrm>
            <a:off x="70553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Address 4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" name="CustomShape 24"/>
          <p:cNvSpPr/>
          <p:nvPr/>
        </p:nvSpPr>
        <p:spPr>
          <a:xfrm>
            <a:off x="79697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QoS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Control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" name="CustomShape 24"/>
          <p:cNvSpPr/>
          <p:nvPr/>
        </p:nvSpPr>
        <p:spPr>
          <a:xfrm>
            <a:off x="88841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HT Control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24"/>
          <p:cNvSpPr/>
          <p:nvPr/>
        </p:nvSpPr>
        <p:spPr>
          <a:xfrm>
            <a:off x="24833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Duration/ID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" name="CustomShape 24"/>
          <p:cNvSpPr/>
          <p:nvPr/>
        </p:nvSpPr>
        <p:spPr>
          <a:xfrm>
            <a:off x="1568964" y="193811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Frame Control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" name="CustomShape 24"/>
          <p:cNvSpPr/>
          <p:nvPr/>
        </p:nvSpPr>
        <p:spPr>
          <a:xfrm>
            <a:off x="1568963" y="393074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MAC Header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" name="CustomShape 24"/>
          <p:cNvSpPr/>
          <p:nvPr/>
        </p:nvSpPr>
        <p:spPr>
          <a:xfrm>
            <a:off x="2483363" y="3930748"/>
            <a:ext cx="13716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IV/Key ID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" name="CustomShape 24"/>
          <p:cNvSpPr/>
          <p:nvPr/>
        </p:nvSpPr>
        <p:spPr>
          <a:xfrm>
            <a:off x="3854962" y="3930748"/>
            <a:ext cx="13716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000000"/>
                </a:solidFill>
                <a:latin typeface="Calibri"/>
                <a:ea typeface="DejaVu Sans"/>
              </a:rPr>
              <a:t>Extended IV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" name="CustomShape 24"/>
          <p:cNvSpPr/>
          <p:nvPr/>
        </p:nvSpPr>
        <p:spPr>
          <a:xfrm>
            <a:off x="5226562" y="3930748"/>
            <a:ext cx="18288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000000"/>
                </a:solidFill>
                <a:latin typeface="Calibri"/>
                <a:ea typeface="DejaVu Sans"/>
              </a:rPr>
              <a:t>Data (PDU)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" name="CustomShape 24"/>
          <p:cNvSpPr/>
          <p:nvPr/>
        </p:nvSpPr>
        <p:spPr>
          <a:xfrm>
            <a:off x="7055362" y="393074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MIC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" name="CustomShape 24"/>
          <p:cNvSpPr/>
          <p:nvPr/>
        </p:nvSpPr>
        <p:spPr>
          <a:xfrm>
            <a:off x="7969761" y="393074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ICV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2" name="CustomShape 24"/>
          <p:cNvSpPr/>
          <p:nvPr/>
        </p:nvSpPr>
        <p:spPr>
          <a:xfrm>
            <a:off x="8884161" y="3930748"/>
            <a:ext cx="914400" cy="4850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FCS</a:t>
            </a:r>
            <a:endParaRPr lang="en-US" sz="1400" b="0" strike="noStrike" spc="-1" dirty="0">
              <a:latin typeface="Arial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226562" y="3373271"/>
            <a:ext cx="0" cy="477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884161" y="3373271"/>
            <a:ext cx="0" cy="477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26562" y="3589020"/>
            <a:ext cx="365759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stomShape 3"/>
          <p:cNvSpPr/>
          <p:nvPr/>
        </p:nvSpPr>
        <p:spPr>
          <a:xfrm>
            <a:off x="6563909" y="3446131"/>
            <a:ext cx="982904" cy="28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spc="-1" smtClean="0">
                <a:solidFill>
                  <a:srgbClr val="000000"/>
                </a:solidFill>
                <a:latin typeface="Calibri"/>
                <a:ea typeface="DejaVu Sans"/>
              </a:rPr>
              <a:t>Encrypted</a:t>
            </a:r>
            <a:endParaRPr lang="en-US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56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307"/>
          <a:stretch/>
        </p:blipFill>
        <p:spPr>
          <a:xfrm>
            <a:off x="6230825" y="381000"/>
            <a:ext cx="5961175" cy="4261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381000"/>
            <a:ext cx="5930402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9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9091" y="581660"/>
            <a:ext cx="6079761" cy="4261104"/>
            <a:chOff x="149091" y="581660"/>
            <a:chExt cx="6079761" cy="42611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91" y="581660"/>
              <a:ext cx="6079761" cy="42611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3261" r="2357" b="93533"/>
            <a:stretch/>
          </p:blipFill>
          <p:spPr>
            <a:xfrm>
              <a:off x="251460" y="581660"/>
              <a:ext cx="5954532" cy="27559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3505"/>
          <a:stretch/>
        </p:blipFill>
        <p:spPr>
          <a:xfrm>
            <a:off x="6228852" y="581660"/>
            <a:ext cx="5988531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00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94" y="372110"/>
            <a:ext cx="6018260" cy="4261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372110"/>
            <a:ext cx="5910004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7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914" y="311150"/>
            <a:ext cx="5979720" cy="42611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6267" y="311150"/>
            <a:ext cx="5892647" cy="4261104"/>
            <a:chOff x="186267" y="311150"/>
            <a:chExt cx="5892647" cy="42611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1" y="311150"/>
              <a:ext cx="5857933" cy="4261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b="93354"/>
            <a:stretch/>
          </p:blipFill>
          <p:spPr>
            <a:xfrm>
              <a:off x="186267" y="311150"/>
              <a:ext cx="5892647" cy="28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82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8" y="349250"/>
            <a:ext cx="5930402" cy="426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30" y="349250"/>
            <a:ext cx="5712596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24" y="304800"/>
            <a:ext cx="5809819" cy="42611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2400" y="457200"/>
            <a:ext cx="5862246" cy="4261104"/>
            <a:chOff x="152400" y="457200"/>
            <a:chExt cx="5862246" cy="42611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457200"/>
              <a:ext cx="5862246" cy="42611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5099" t="-269" b="93742"/>
            <a:stretch/>
          </p:blipFill>
          <p:spPr>
            <a:xfrm>
              <a:off x="388620" y="457200"/>
              <a:ext cx="5506814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30"/>
            <a:ext cx="5861192" cy="4261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30" y="214630"/>
            <a:ext cx="5881892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832120" y="1393920"/>
            <a:ext cx="4363200" cy="4069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7396560" y="318852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4863960" y="318852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.pcap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2990880" y="1970280"/>
            <a:ext cx="1419120" cy="2916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Picture 3"/>
          <p:cNvPicPr/>
          <p:nvPr/>
        </p:nvPicPr>
        <p:blipFill>
          <a:blip r:embed="rId3"/>
          <a:stretch/>
        </p:blipFill>
        <p:spPr>
          <a:xfrm>
            <a:off x="3290400" y="3660480"/>
            <a:ext cx="820080" cy="1204560"/>
          </a:xfrm>
          <a:prstGeom prst="rect">
            <a:avLst/>
          </a:prstGeom>
          <a:ln>
            <a:noFill/>
          </a:ln>
        </p:spPr>
      </p:pic>
      <p:pic>
        <p:nvPicPr>
          <p:cNvPr id="126" name="Picture 2"/>
          <p:cNvPicPr/>
          <p:nvPr/>
        </p:nvPicPr>
        <p:blipFill>
          <a:blip r:embed="rId4"/>
          <a:stretch/>
        </p:blipFill>
        <p:spPr>
          <a:xfrm>
            <a:off x="3227400" y="2779560"/>
            <a:ext cx="946440" cy="709560"/>
          </a:xfrm>
          <a:prstGeom prst="rect">
            <a:avLst/>
          </a:prstGeom>
          <a:ln>
            <a:noFill/>
          </a:ln>
        </p:spPr>
      </p:pic>
      <p:pic>
        <p:nvPicPr>
          <p:cNvPr id="127" name="Picture 41"/>
          <p:cNvPicPr/>
          <p:nvPr/>
        </p:nvPicPr>
        <p:blipFill>
          <a:blip r:embed="rId4"/>
          <a:stretch/>
        </p:blipFill>
        <p:spPr>
          <a:xfrm>
            <a:off x="3069720" y="2942640"/>
            <a:ext cx="946440" cy="709560"/>
          </a:xfrm>
          <a:prstGeom prst="rect">
            <a:avLst/>
          </a:prstGeom>
          <a:ln>
            <a:noFill/>
          </a:ln>
        </p:spPr>
      </p:pic>
      <p:pic>
        <p:nvPicPr>
          <p:cNvPr id="128" name="Picture 42"/>
          <p:cNvPicPr/>
          <p:nvPr/>
        </p:nvPicPr>
        <p:blipFill>
          <a:blip r:embed="rId4"/>
          <a:stretch/>
        </p:blipFill>
        <p:spPr>
          <a:xfrm>
            <a:off x="3384360" y="2616120"/>
            <a:ext cx="946440" cy="709560"/>
          </a:xfrm>
          <a:prstGeom prst="rect">
            <a:avLst/>
          </a:prstGeom>
          <a:ln>
            <a:noFill/>
          </a:ln>
        </p:spPr>
      </p:pic>
      <p:sp>
        <p:nvSpPr>
          <p:cNvPr id="129" name="CustomShape 5"/>
          <p:cNvSpPr/>
          <p:nvPr/>
        </p:nvSpPr>
        <p:spPr>
          <a:xfrm>
            <a:off x="2707920" y="1975320"/>
            <a:ext cx="1984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Passive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Sniffing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320400" y="3688200"/>
            <a:ext cx="1751400" cy="954000"/>
          </a:xfrm>
          <a:prstGeom prst="cloud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7"/>
          <p:cNvSpPr/>
          <p:nvPr/>
        </p:nvSpPr>
        <p:spPr>
          <a:xfrm>
            <a:off x="203760" y="387504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WiFi Devices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320400" y="2221560"/>
            <a:ext cx="1751400" cy="954000"/>
          </a:xfrm>
          <a:prstGeom prst="cloud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9"/>
          <p:cNvSpPr/>
          <p:nvPr/>
        </p:nvSpPr>
        <p:spPr>
          <a:xfrm>
            <a:off x="203760" y="241524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Devices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 rot="8100000" flipH="1">
            <a:off x="1215000" y="2746440"/>
            <a:ext cx="1370520" cy="13708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1"/>
          <p:cNvSpPr/>
          <p:nvPr/>
        </p:nvSpPr>
        <p:spPr>
          <a:xfrm rot="8100000" flipH="1">
            <a:off x="1347120" y="2860560"/>
            <a:ext cx="1141920" cy="11422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2"/>
          <p:cNvSpPr/>
          <p:nvPr/>
        </p:nvSpPr>
        <p:spPr>
          <a:xfrm rot="8100000" flipH="1">
            <a:off x="1479600" y="2975400"/>
            <a:ext cx="914040" cy="913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3"/>
          <p:cNvSpPr/>
          <p:nvPr/>
        </p:nvSpPr>
        <p:spPr>
          <a:xfrm rot="8100000" flipH="1">
            <a:off x="1623960" y="3089520"/>
            <a:ext cx="685440" cy="685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4"/>
          <p:cNvSpPr/>
          <p:nvPr/>
        </p:nvSpPr>
        <p:spPr>
          <a:xfrm rot="8100000" flipH="1">
            <a:off x="1777320" y="3204000"/>
            <a:ext cx="456840" cy="4564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5"/>
          <p:cNvSpPr/>
          <p:nvPr/>
        </p:nvSpPr>
        <p:spPr>
          <a:xfrm rot="8100000" flipH="1">
            <a:off x="1931400" y="3318120"/>
            <a:ext cx="228240" cy="2278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6"/>
          <p:cNvSpPr/>
          <p:nvPr/>
        </p:nvSpPr>
        <p:spPr>
          <a:xfrm>
            <a:off x="2006280" y="3386520"/>
            <a:ext cx="90720" cy="90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7"/>
          <p:cNvSpPr/>
          <p:nvPr/>
        </p:nvSpPr>
        <p:spPr>
          <a:xfrm>
            <a:off x="4417920" y="2882880"/>
            <a:ext cx="445320" cy="54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8"/>
          <p:cNvSpPr/>
          <p:nvPr/>
        </p:nvSpPr>
        <p:spPr>
          <a:xfrm flipV="1">
            <a:off x="4410360" y="3428280"/>
            <a:ext cx="452880" cy="54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9"/>
          <p:cNvSpPr/>
          <p:nvPr/>
        </p:nvSpPr>
        <p:spPr>
          <a:xfrm flipV="1">
            <a:off x="526500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0"/>
          <p:cNvSpPr/>
          <p:nvPr/>
        </p:nvSpPr>
        <p:spPr>
          <a:xfrm>
            <a:off x="5336280" y="1975320"/>
            <a:ext cx="19843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Device Classification,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Event ID,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User Tracking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5" name="Picture 15"/>
          <p:cNvPicPr/>
          <p:nvPr/>
        </p:nvPicPr>
        <p:blipFill>
          <a:blip r:embed="rId5"/>
          <a:stretch/>
        </p:blipFill>
        <p:spPr>
          <a:xfrm>
            <a:off x="5698080" y="3443400"/>
            <a:ext cx="1261080" cy="1108080"/>
          </a:xfrm>
          <a:prstGeom prst="rect">
            <a:avLst/>
          </a:prstGeom>
          <a:ln>
            <a:noFill/>
          </a:ln>
        </p:spPr>
      </p:pic>
      <p:sp>
        <p:nvSpPr>
          <p:cNvPr id="146" name="CustomShape 21"/>
          <p:cNvSpPr/>
          <p:nvPr/>
        </p:nvSpPr>
        <p:spPr>
          <a:xfrm>
            <a:off x="5619240" y="1970280"/>
            <a:ext cx="1419120" cy="2916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2"/>
          <p:cNvSpPr/>
          <p:nvPr/>
        </p:nvSpPr>
        <p:spPr>
          <a:xfrm flipV="1">
            <a:off x="703872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3"/>
          <p:cNvSpPr/>
          <p:nvPr/>
        </p:nvSpPr>
        <p:spPr>
          <a:xfrm flipV="1">
            <a:off x="779976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29"/>
          <p:cNvPicPr/>
          <p:nvPr/>
        </p:nvPicPr>
        <p:blipFill>
          <a:blip r:embed="rId6"/>
          <a:stretch/>
        </p:blipFill>
        <p:spPr>
          <a:xfrm>
            <a:off x="8226720" y="2940120"/>
            <a:ext cx="1261080" cy="977400"/>
          </a:xfrm>
          <a:prstGeom prst="rect">
            <a:avLst/>
          </a:prstGeom>
          <a:ln>
            <a:noFill/>
          </a:ln>
        </p:spPr>
      </p:pic>
      <p:sp>
        <p:nvSpPr>
          <p:cNvPr id="150" name="CustomShape 24"/>
          <p:cNvSpPr/>
          <p:nvPr/>
        </p:nvSpPr>
        <p:spPr>
          <a:xfrm>
            <a:off x="7864920" y="1997280"/>
            <a:ext cx="19843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Import,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Compare,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Visualize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1" name="CustomShape 25"/>
          <p:cNvSpPr/>
          <p:nvPr/>
        </p:nvSpPr>
        <p:spPr>
          <a:xfrm>
            <a:off x="8147880" y="1970280"/>
            <a:ext cx="1419120" cy="2916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6"/>
          <p:cNvSpPr/>
          <p:nvPr/>
        </p:nvSpPr>
        <p:spPr>
          <a:xfrm flipV="1">
            <a:off x="956736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7"/>
          <p:cNvSpPr/>
          <p:nvPr/>
        </p:nvSpPr>
        <p:spPr>
          <a:xfrm>
            <a:off x="9915480" y="236664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Plots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4" name="CustomShape 28"/>
          <p:cNvSpPr/>
          <p:nvPr/>
        </p:nvSpPr>
        <p:spPr>
          <a:xfrm>
            <a:off x="5619240" y="264240"/>
            <a:ext cx="1419120" cy="556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55" name="CustomShape 29"/>
          <p:cNvSpPr/>
          <p:nvPr/>
        </p:nvSpPr>
        <p:spPr>
          <a:xfrm>
            <a:off x="5336280" y="223200"/>
            <a:ext cx="1984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Homebridge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0"/>
          <p:cNvSpPr/>
          <p:nvPr/>
        </p:nvSpPr>
        <p:spPr>
          <a:xfrm>
            <a:off x="5619240" y="6081840"/>
            <a:ext cx="1419120" cy="556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57" name="CustomShape 31"/>
          <p:cNvSpPr/>
          <p:nvPr/>
        </p:nvSpPr>
        <p:spPr>
          <a:xfrm>
            <a:off x="5336280" y="6036120"/>
            <a:ext cx="1984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 Matrix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8" name="CustomShape 32"/>
          <p:cNvSpPr/>
          <p:nvPr/>
        </p:nvSpPr>
        <p:spPr>
          <a:xfrm>
            <a:off x="8656920" y="612000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59" name="CustomShape 33"/>
          <p:cNvSpPr/>
          <p:nvPr/>
        </p:nvSpPr>
        <p:spPr>
          <a:xfrm>
            <a:off x="8656920" y="29664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0" name="CustomShape 34"/>
          <p:cNvSpPr/>
          <p:nvPr/>
        </p:nvSpPr>
        <p:spPr>
          <a:xfrm>
            <a:off x="7038720" y="537480"/>
            <a:ext cx="1617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" name="CustomShape 35"/>
          <p:cNvSpPr/>
          <p:nvPr/>
        </p:nvSpPr>
        <p:spPr>
          <a:xfrm>
            <a:off x="7038720" y="6363000"/>
            <a:ext cx="1617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2" name="CustomShape 36"/>
          <p:cNvSpPr/>
          <p:nvPr/>
        </p:nvSpPr>
        <p:spPr>
          <a:xfrm>
            <a:off x="8857440" y="777960"/>
            <a:ext cx="360" cy="119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3" name="CustomShape 37"/>
          <p:cNvSpPr/>
          <p:nvPr/>
        </p:nvSpPr>
        <p:spPr>
          <a:xfrm flipV="1">
            <a:off x="8857440" y="4887000"/>
            <a:ext cx="360" cy="1231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4" name="CustomShape 38"/>
          <p:cNvSpPr/>
          <p:nvPr/>
        </p:nvSpPr>
        <p:spPr>
          <a:xfrm>
            <a:off x="2832120" y="140148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CITIoT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5" name="Picture 5"/>
          <p:cNvPicPr/>
          <p:nvPr/>
        </p:nvPicPr>
        <p:blipFill>
          <a:blip r:embed="rId7"/>
          <a:srcRect t="3953"/>
          <a:stretch/>
        </p:blipFill>
        <p:spPr>
          <a:xfrm>
            <a:off x="9925200" y="2839320"/>
            <a:ext cx="2175840" cy="146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317500"/>
            <a:ext cx="5869888" cy="426110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199" y="317500"/>
            <a:ext cx="5959509" cy="4261104"/>
            <a:chOff x="124199" y="317500"/>
            <a:chExt cx="5959509" cy="42611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568" y="317500"/>
              <a:ext cx="5920140" cy="42611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90" t="-2" r="-90" b="94041"/>
            <a:stretch/>
          </p:blipFill>
          <p:spPr>
            <a:xfrm>
              <a:off x="124199" y="327660"/>
              <a:ext cx="5914797" cy="2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9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"/>
            <a:ext cx="5909432" cy="426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32" y="251460"/>
            <a:ext cx="5944503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14" y="273050"/>
            <a:ext cx="5821508" cy="426110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1611" y="300990"/>
            <a:ext cx="5951603" cy="4283964"/>
            <a:chOff x="181611" y="300990"/>
            <a:chExt cx="5951603" cy="428396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611" y="323850"/>
              <a:ext cx="5951603" cy="426110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b="93651"/>
            <a:stretch/>
          </p:blipFill>
          <p:spPr>
            <a:xfrm>
              <a:off x="218470" y="300990"/>
              <a:ext cx="5903314" cy="270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4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63700" y="323850"/>
            <a:ext cx="8864600" cy="6210300"/>
            <a:chOff x="1663700" y="323850"/>
            <a:chExt cx="8864600" cy="6210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3700" y="323850"/>
              <a:ext cx="8864600" cy="6210300"/>
            </a:xfrm>
            <a:prstGeom prst="rect">
              <a:avLst/>
            </a:prstGeom>
          </p:spPr>
        </p:pic>
        <p:sp>
          <p:nvSpPr>
            <p:cNvPr id="5" name="CustomShape 24"/>
            <p:cNvSpPr/>
            <p:nvPr/>
          </p:nvSpPr>
          <p:spPr>
            <a:xfrm>
              <a:off x="7235699" y="2042893"/>
              <a:ext cx="1199641" cy="3386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0" bIns="45000" anchor="ctr" anchorCtr="1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smtClean="0">
                  <a:solidFill>
                    <a:srgbClr val="000000"/>
                  </a:solidFill>
                  <a:latin typeface="Calibri"/>
                  <a:ea typeface="DejaVu Sans"/>
                </a:rPr>
                <a:t>False Positive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6" name="CustomShape 24"/>
            <p:cNvSpPr/>
            <p:nvPr/>
          </p:nvSpPr>
          <p:spPr>
            <a:xfrm>
              <a:off x="2303399" y="4490862"/>
              <a:ext cx="1199642" cy="3386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0" bIns="45000" anchor="ctr" anchorCtr="1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smtClean="0">
                  <a:solidFill>
                    <a:srgbClr val="000000"/>
                  </a:solidFill>
                  <a:latin typeface="Calibri"/>
                  <a:ea typeface="DejaVu Sans"/>
                </a:rPr>
                <a:t>True Positive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7" name="CustomShape 24"/>
            <p:cNvSpPr/>
            <p:nvPr/>
          </p:nvSpPr>
          <p:spPr>
            <a:xfrm>
              <a:off x="2303400" y="2042893"/>
              <a:ext cx="1199641" cy="3386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0" bIns="45000" anchor="ctr" anchorCtr="1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smtClean="0">
                  <a:solidFill>
                    <a:srgbClr val="000000"/>
                  </a:solidFill>
                  <a:latin typeface="Calibri"/>
                  <a:ea typeface="DejaVu Sans"/>
                </a:rPr>
                <a:t>False Negative</a:t>
              </a:r>
              <a:endParaRPr lang="en-US" sz="1400" b="0" strike="noStrike" spc="-1" dirty="0">
                <a:latin typeface="Arial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903220" y="2381513"/>
              <a:ext cx="0" cy="9674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2651760" y="3543300"/>
              <a:ext cx="243840" cy="941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856220" y="2381513"/>
              <a:ext cx="0" cy="9674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57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-1" r="19627" b="77468"/>
          <a:stretch/>
        </p:blipFill>
        <p:spPr>
          <a:xfrm>
            <a:off x="118614" y="0"/>
            <a:ext cx="3895344" cy="1331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" r="17956" b="77412"/>
          <a:stretch/>
        </p:blipFill>
        <p:spPr>
          <a:xfrm>
            <a:off x="118614" y="1331247"/>
            <a:ext cx="3895344" cy="134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-1" r="15185" b="57261"/>
          <a:stretch/>
        </p:blipFill>
        <p:spPr>
          <a:xfrm>
            <a:off x="118614" y="2679928"/>
            <a:ext cx="3895344" cy="2881713"/>
          </a:xfrm>
          <a:prstGeom prst="rect">
            <a:avLst/>
          </a:prstGeom>
        </p:spPr>
      </p:pic>
      <p:sp>
        <p:nvSpPr>
          <p:cNvPr id="12" name="TextShape 8"/>
          <p:cNvSpPr txBox="1"/>
          <p:nvPr/>
        </p:nvSpPr>
        <p:spPr>
          <a:xfrm>
            <a:off x="285750" y="1062642"/>
            <a:ext cx="1680210" cy="194658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endParaRPr lang="en-US" sz="1300" b="1" strike="noStrike" spc="-1" dirty="0">
              <a:latin typeface="Times New Roman"/>
            </a:endParaRPr>
          </a:p>
        </p:txBody>
      </p:sp>
      <p:sp>
        <p:nvSpPr>
          <p:cNvPr id="14" name="TextShape 8"/>
          <p:cNvSpPr txBox="1"/>
          <p:nvPr/>
        </p:nvSpPr>
        <p:spPr>
          <a:xfrm>
            <a:off x="285750" y="4983132"/>
            <a:ext cx="3657600" cy="457548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endParaRPr lang="en-US" sz="1300" b="1" strike="noStrike" spc="-1" dirty="0">
              <a:latin typeface="Times New Roman"/>
            </a:endParaRPr>
          </a:p>
        </p:txBody>
      </p:sp>
      <p:sp>
        <p:nvSpPr>
          <p:cNvPr id="15" name="TextShape 8"/>
          <p:cNvSpPr txBox="1"/>
          <p:nvPr/>
        </p:nvSpPr>
        <p:spPr>
          <a:xfrm>
            <a:off x="285750" y="2364309"/>
            <a:ext cx="1680210" cy="194658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endParaRPr lang="en-US" sz="1300" b="1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0160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00" t="6063" r="58469" b="33857"/>
          <a:stretch/>
        </p:blipFill>
        <p:spPr>
          <a:xfrm>
            <a:off x="1603677" y="902969"/>
            <a:ext cx="4880610" cy="3657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905" t="6190" r="8439" b="33731"/>
          <a:stretch/>
        </p:blipFill>
        <p:spPr>
          <a:xfrm>
            <a:off x="6480810" y="902970"/>
            <a:ext cx="4834890" cy="3657373"/>
          </a:xfrm>
          <a:prstGeom prst="rect">
            <a:avLst/>
          </a:prstGeom>
        </p:spPr>
      </p:pic>
      <p:sp>
        <p:nvSpPr>
          <p:cNvPr id="10" name="TextShape 8"/>
          <p:cNvSpPr txBox="1"/>
          <p:nvPr/>
        </p:nvSpPr>
        <p:spPr>
          <a:xfrm>
            <a:off x="6652260" y="3600450"/>
            <a:ext cx="4606290" cy="582930"/>
          </a:xfrm>
          <a:prstGeom prst="rect">
            <a:avLst/>
          </a:prstGeom>
          <a:noFill/>
          <a:ln w="36720">
            <a:solidFill>
              <a:srgbClr val="FF3333"/>
            </a:solidFill>
            <a:round/>
          </a:ln>
        </p:spPr>
        <p:txBody>
          <a:bodyPr lIns="108360" tIns="63360" rIns="108360" bIns="63360"/>
          <a:lstStyle/>
          <a:p>
            <a:endParaRPr lang="en-US" sz="1300" b="1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283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517650"/>
            <a:ext cx="8775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55520" y="126000"/>
            <a:ext cx="7230240" cy="654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220680" y="202680"/>
            <a:ext cx="190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Smart Home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 rot="8100000" flipH="1">
            <a:off x="5840280" y="2339640"/>
            <a:ext cx="2112840" cy="211320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 rot="8100000" flipH="1">
            <a:off x="6044760" y="2516040"/>
            <a:ext cx="1761120" cy="17611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5"/>
          <p:cNvSpPr/>
          <p:nvPr/>
        </p:nvSpPr>
        <p:spPr>
          <a:xfrm rot="8100000" flipH="1">
            <a:off x="6247080" y="2692440"/>
            <a:ext cx="1409400" cy="1408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6"/>
          <p:cNvSpPr/>
          <p:nvPr/>
        </p:nvSpPr>
        <p:spPr>
          <a:xfrm rot="8100000" flipH="1">
            <a:off x="6470640" y="2868120"/>
            <a:ext cx="1055880" cy="105624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 rot="8100000" flipH="1">
            <a:off x="6707160" y="3044520"/>
            <a:ext cx="703440" cy="70380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 rot="8100000" flipH="1">
            <a:off x="6944040" y="3220920"/>
            <a:ext cx="352440" cy="3517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7059600" y="3326400"/>
            <a:ext cx="140040" cy="14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Picture 23"/>
          <p:cNvPicPr/>
          <p:nvPr/>
        </p:nvPicPr>
        <p:blipFill>
          <a:blip r:embed="rId2"/>
          <a:stretch/>
        </p:blipFill>
        <p:spPr>
          <a:xfrm>
            <a:off x="220680" y="295560"/>
            <a:ext cx="7088760" cy="2740680"/>
          </a:xfrm>
          <a:prstGeom prst="rect">
            <a:avLst/>
          </a:prstGeom>
          <a:ln>
            <a:noFill/>
          </a:ln>
        </p:spPr>
      </p:pic>
      <p:pic>
        <p:nvPicPr>
          <p:cNvPr id="176" name="Picture 25"/>
          <p:cNvPicPr/>
          <p:nvPr/>
        </p:nvPicPr>
        <p:blipFill>
          <a:blip r:embed="rId3"/>
          <a:stretch/>
        </p:blipFill>
        <p:spPr>
          <a:xfrm>
            <a:off x="789840" y="858600"/>
            <a:ext cx="5952960" cy="5721120"/>
          </a:xfrm>
          <a:prstGeom prst="rect">
            <a:avLst/>
          </a:prstGeom>
          <a:ln>
            <a:noFill/>
          </a:ln>
        </p:spPr>
      </p:pic>
      <p:sp>
        <p:nvSpPr>
          <p:cNvPr id="177" name="CustomShape 10"/>
          <p:cNvSpPr/>
          <p:nvPr/>
        </p:nvSpPr>
        <p:spPr>
          <a:xfrm>
            <a:off x="798840" y="571680"/>
            <a:ext cx="5943960" cy="2262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Line 11"/>
          <p:cNvSpPr/>
          <p:nvPr/>
        </p:nvSpPr>
        <p:spPr>
          <a:xfrm>
            <a:off x="794520" y="2837160"/>
            <a:ext cx="3960" cy="37429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2"/>
          <p:cNvSpPr/>
          <p:nvPr/>
        </p:nvSpPr>
        <p:spPr>
          <a:xfrm>
            <a:off x="6743160" y="2826720"/>
            <a:ext cx="2160" cy="3753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Line 13"/>
          <p:cNvSpPr/>
          <p:nvPr/>
        </p:nvSpPr>
        <p:spPr>
          <a:xfrm flipH="1">
            <a:off x="801720" y="6582240"/>
            <a:ext cx="59436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Line 14"/>
          <p:cNvSpPr/>
          <p:nvPr/>
        </p:nvSpPr>
        <p:spPr>
          <a:xfrm flipH="1" flipV="1">
            <a:off x="3770280" y="872640"/>
            <a:ext cx="3275280" cy="2162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15"/>
          <p:cNvSpPr/>
          <p:nvPr/>
        </p:nvSpPr>
        <p:spPr>
          <a:xfrm>
            <a:off x="3770280" y="290880"/>
            <a:ext cx="2017800" cy="133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Line 16"/>
          <p:cNvSpPr/>
          <p:nvPr/>
        </p:nvSpPr>
        <p:spPr>
          <a:xfrm flipH="1">
            <a:off x="7045560" y="2655720"/>
            <a:ext cx="264600" cy="3729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Line 17"/>
          <p:cNvSpPr/>
          <p:nvPr/>
        </p:nvSpPr>
        <p:spPr>
          <a:xfrm flipV="1">
            <a:off x="495360" y="872640"/>
            <a:ext cx="3274920" cy="2162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18"/>
          <p:cNvSpPr/>
          <p:nvPr/>
        </p:nvSpPr>
        <p:spPr>
          <a:xfrm>
            <a:off x="224640" y="2662920"/>
            <a:ext cx="264960" cy="3726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19"/>
          <p:cNvSpPr/>
          <p:nvPr/>
        </p:nvSpPr>
        <p:spPr>
          <a:xfrm flipH="1">
            <a:off x="227520" y="290880"/>
            <a:ext cx="3539880" cy="23637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20"/>
          <p:cNvSpPr/>
          <p:nvPr/>
        </p:nvSpPr>
        <p:spPr>
          <a:xfrm flipV="1">
            <a:off x="5788080" y="1330200"/>
            <a:ext cx="360" cy="2952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21"/>
          <p:cNvSpPr/>
          <p:nvPr/>
        </p:nvSpPr>
        <p:spPr>
          <a:xfrm flipV="1">
            <a:off x="6321600" y="1330200"/>
            <a:ext cx="360" cy="6811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22"/>
          <p:cNvSpPr/>
          <p:nvPr/>
        </p:nvSpPr>
        <p:spPr>
          <a:xfrm flipH="1">
            <a:off x="5788080" y="133020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23"/>
          <p:cNvSpPr/>
          <p:nvPr/>
        </p:nvSpPr>
        <p:spPr>
          <a:xfrm>
            <a:off x="6321600" y="2011320"/>
            <a:ext cx="988560" cy="6375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>
            <a:off x="8080200" y="126000"/>
            <a:ext cx="3913560" cy="654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>
            <a:off x="8440200" y="247320"/>
            <a:ext cx="1354320" cy="5454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" name="CustomShape 26"/>
          <p:cNvSpPr/>
          <p:nvPr/>
        </p:nvSpPr>
        <p:spPr>
          <a:xfrm>
            <a:off x="8141400" y="202680"/>
            <a:ext cx="256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Host Machine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6"/>
          <p:cNvPicPr/>
          <p:nvPr/>
        </p:nvPicPr>
        <p:blipFill>
          <a:blip r:embed="rId4"/>
          <a:stretch/>
        </p:blipFill>
        <p:spPr>
          <a:xfrm>
            <a:off x="8129880" y="2072160"/>
            <a:ext cx="3757320" cy="2712960"/>
          </a:xfrm>
          <a:prstGeom prst="rect">
            <a:avLst/>
          </a:prstGeom>
          <a:ln>
            <a:noFill/>
          </a:ln>
        </p:spPr>
      </p:pic>
      <p:pic>
        <p:nvPicPr>
          <p:cNvPr id="195" name="Picture 36"/>
          <p:cNvPicPr/>
          <p:nvPr/>
        </p:nvPicPr>
        <p:blipFill>
          <a:blip r:embed="rId5"/>
          <a:stretch/>
        </p:blipFill>
        <p:spPr>
          <a:xfrm rot="1701000">
            <a:off x="9557280" y="2382480"/>
            <a:ext cx="729000" cy="332280"/>
          </a:xfrm>
          <a:prstGeom prst="rect">
            <a:avLst/>
          </a:prstGeom>
          <a:ln>
            <a:noFill/>
          </a:ln>
        </p:spPr>
      </p:pic>
      <p:pic>
        <p:nvPicPr>
          <p:cNvPr id="196" name="Picture 2"/>
          <p:cNvPicPr/>
          <p:nvPr/>
        </p:nvPicPr>
        <p:blipFill>
          <a:blip r:embed="rId6"/>
          <a:stretch/>
        </p:blipFill>
        <p:spPr>
          <a:xfrm>
            <a:off x="825120" y="2727720"/>
            <a:ext cx="5869800" cy="341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440200" y="247320"/>
            <a:ext cx="1354320" cy="5454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1204200" y="1488600"/>
            <a:ext cx="4613040" cy="393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" name="CustomShape 3"/>
          <p:cNvSpPr/>
          <p:nvPr/>
        </p:nvSpPr>
        <p:spPr>
          <a:xfrm>
            <a:off x="1204200" y="1489680"/>
            <a:ext cx="190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Smart Home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0" name="Picture 23"/>
          <p:cNvPicPr/>
          <p:nvPr/>
        </p:nvPicPr>
        <p:blipFill>
          <a:blip r:embed="rId3"/>
          <a:stretch/>
        </p:blipFill>
        <p:spPr>
          <a:xfrm>
            <a:off x="1796760" y="1886760"/>
            <a:ext cx="3427560" cy="1325160"/>
          </a:xfrm>
          <a:prstGeom prst="rect">
            <a:avLst/>
          </a:prstGeom>
          <a:ln>
            <a:noFill/>
          </a:ln>
        </p:spPr>
      </p:pic>
      <p:pic>
        <p:nvPicPr>
          <p:cNvPr id="201" name="Picture 25"/>
          <p:cNvPicPr/>
          <p:nvPr/>
        </p:nvPicPr>
        <p:blipFill>
          <a:blip r:embed="rId4"/>
          <a:stretch/>
        </p:blipFill>
        <p:spPr>
          <a:xfrm>
            <a:off x="2072160" y="2158920"/>
            <a:ext cx="2878200" cy="2766240"/>
          </a:xfrm>
          <a:prstGeom prst="rect">
            <a:avLst/>
          </a:prstGeom>
          <a:ln>
            <a:noFill/>
          </a:ln>
        </p:spPr>
      </p:pic>
      <p:sp>
        <p:nvSpPr>
          <p:cNvPr id="203" name="Line 5"/>
          <p:cNvSpPr/>
          <p:nvPr/>
        </p:nvSpPr>
        <p:spPr>
          <a:xfrm>
            <a:off x="2074320" y="3115800"/>
            <a:ext cx="1800" cy="1810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6"/>
          <p:cNvSpPr/>
          <p:nvPr/>
        </p:nvSpPr>
        <p:spPr>
          <a:xfrm>
            <a:off x="4951080" y="3110760"/>
            <a:ext cx="720" cy="18151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7"/>
          <p:cNvSpPr/>
          <p:nvPr/>
        </p:nvSpPr>
        <p:spPr>
          <a:xfrm flipH="1">
            <a:off x="2077560" y="4926960"/>
            <a:ext cx="28742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8"/>
          <p:cNvSpPr/>
          <p:nvPr/>
        </p:nvSpPr>
        <p:spPr>
          <a:xfrm flipH="1" flipV="1">
            <a:off x="3513240" y="2165760"/>
            <a:ext cx="1584000" cy="104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9"/>
          <p:cNvSpPr/>
          <p:nvPr/>
        </p:nvSpPr>
        <p:spPr>
          <a:xfrm>
            <a:off x="3513240" y="1884600"/>
            <a:ext cx="975960" cy="6451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Line 10"/>
          <p:cNvSpPr/>
          <p:nvPr/>
        </p:nvSpPr>
        <p:spPr>
          <a:xfrm flipH="1">
            <a:off x="5097240" y="3027960"/>
            <a:ext cx="127800" cy="180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11"/>
          <p:cNvSpPr/>
          <p:nvPr/>
        </p:nvSpPr>
        <p:spPr>
          <a:xfrm flipV="1">
            <a:off x="1929600" y="2165760"/>
            <a:ext cx="1583640" cy="104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12"/>
          <p:cNvSpPr/>
          <p:nvPr/>
        </p:nvSpPr>
        <p:spPr>
          <a:xfrm>
            <a:off x="1798560" y="3031560"/>
            <a:ext cx="128160" cy="180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13"/>
          <p:cNvSpPr/>
          <p:nvPr/>
        </p:nvSpPr>
        <p:spPr>
          <a:xfrm flipH="1">
            <a:off x="1800000" y="1884600"/>
            <a:ext cx="1711800" cy="11430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14"/>
          <p:cNvSpPr/>
          <p:nvPr/>
        </p:nvSpPr>
        <p:spPr>
          <a:xfrm flipV="1">
            <a:off x="4489200" y="2387160"/>
            <a:ext cx="360" cy="1425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Line 15"/>
          <p:cNvSpPr/>
          <p:nvPr/>
        </p:nvSpPr>
        <p:spPr>
          <a:xfrm flipV="1">
            <a:off x="4746960" y="2387160"/>
            <a:ext cx="360" cy="3294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16"/>
          <p:cNvSpPr/>
          <p:nvPr/>
        </p:nvSpPr>
        <p:spPr>
          <a:xfrm flipH="1">
            <a:off x="4489200" y="2387160"/>
            <a:ext cx="2577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17"/>
          <p:cNvSpPr/>
          <p:nvPr/>
        </p:nvSpPr>
        <p:spPr>
          <a:xfrm>
            <a:off x="4746960" y="2716560"/>
            <a:ext cx="478080" cy="308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8"/>
          <p:cNvSpPr/>
          <p:nvPr/>
        </p:nvSpPr>
        <p:spPr>
          <a:xfrm>
            <a:off x="6335280" y="1488600"/>
            <a:ext cx="2247480" cy="393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9"/>
          <p:cNvSpPr/>
          <p:nvPr/>
        </p:nvSpPr>
        <p:spPr>
          <a:xfrm>
            <a:off x="6335280" y="1488600"/>
            <a:ext cx="256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Host Machine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20"/>
          <p:cNvSpPr/>
          <p:nvPr/>
        </p:nvSpPr>
        <p:spPr>
          <a:xfrm>
            <a:off x="6953040" y="3144960"/>
            <a:ext cx="1011960" cy="6184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9" name="CustomShape 21"/>
          <p:cNvSpPr/>
          <p:nvPr/>
        </p:nvSpPr>
        <p:spPr>
          <a:xfrm>
            <a:off x="7050960" y="328140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CITIoT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CustomShape 22"/>
          <p:cNvSpPr/>
          <p:nvPr/>
        </p:nvSpPr>
        <p:spPr>
          <a:xfrm>
            <a:off x="3102480" y="263268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SHAA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1" name="CustomShape 23"/>
          <p:cNvSpPr/>
          <p:nvPr/>
        </p:nvSpPr>
        <p:spPr>
          <a:xfrm>
            <a:off x="2254320" y="4185000"/>
            <a:ext cx="1011960" cy="6184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2" name="CustomShape 24"/>
          <p:cNvSpPr/>
          <p:nvPr/>
        </p:nvSpPr>
        <p:spPr>
          <a:xfrm>
            <a:off x="2352240" y="432144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MIoTL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3" name="Picture 36"/>
          <p:cNvPicPr/>
          <p:nvPr/>
        </p:nvPicPr>
        <p:blipFill>
          <a:blip r:embed="rId5"/>
          <a:stretch/>
        </p:blipFill>
        <p:spPr>
          <a:xfrm rot="1701000">
            <a:off x="7544880" y="2953080"/>
            <a:ext cx="729000" cy="332280"/>
          </a:xfrm>
          <a:prstGeom prst="rect">
            <a:avLst/>
          </a:prstGeom>
          <a:ln>
            <a:noFill/>
          </a:ln>
        </p:spPr>
      </p:pic>
      <p:sp>
        <p:nvSpPr>
          <p:cNvPr id="224" name="CustomShape 25"/>
          <p:cNvSpPr/>
          <p:nvPr/>
        </p:nvSpPr>
        <p:spPr>
          <a:xfrm rot="8100000" flipH="1">
            <a:off x="4351680" y="2508480"/>
            <a:ext cx="2112840" cy="211320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6"/>
          <p:cNvSpPr/>
          <p:nvPr/>
        </p:nvSpPr>
        <p:spPr>
          <a:xfrm rot="8100000" flipH="1">
            <a:off x="4556160" y="2684880"/>
            <a:ext cx="1761120" cy="17611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7"/>
          <p:cNvSpPr/>
          <p:nvPr/>
        </p:nvSpPr>
        <p:spPr>
          <a:xfrm rot="8100000" flipH="1">
            <a:off x="4758480" y="2861280"/>
            <a:ext cx="1409400" cy="1408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8"/>
          <p:cNvSpPr/>
          <p:nvPr/>
        </p:nvSpPr>
        <p:spPr>
          <a:xfrm rot="8100000" flipH="1">
            <a:off x="4982040" y="3036960"/>
            <a:ext cx="1055880" cy="105624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9"/>
          <p:cNvSpPr/>
          <p:nvPr/>
        </p:nvSpPr>
        <p:spPr>
          <a:xfrm rot="8100000" flipH="1">
            <a:off x="5218560" y="3213360"/>
            <a:ext cx="703440" cy="70380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0"/>
          <p:cNvSpPr/>
          <p:nvPr/>
        </p:nvSpPr>
        <p:spPr>
          <a:xfrm rot="8100000" flipH="1">
            <a:off x="5455440" y="3389760"/>
            <a:ext cx="352440" cy="3517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1"/>
          <p:cNvSpPr/>
          <p:nvPr/>
        </p:nvSpPr>
        <p:spPr>
          <a:xfrm>
            <a:off x="5571000" y="3494880"/>
            <a:ext cx="140040" cy="14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32"/>
          <p:cNvSpPr/>
          <p:nvPr/>
        </p:nvSpPr>
        <p:spPr>
          <a:xfrm>
            <a:off x="255240" y="247320"/>
            <a:ext cx="258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System Diagram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440200" y="247320"/>
            <a:ext cx="1354320" cy="5454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3" name="Picture 23"/>
          <p:cNvPicPr/>
          <p:nvPr/>
        </p:nvPicPr>
        <p:blipFill>
          <a:blip r:embed="rId2"/>
          <a:stretch/>
        </p:blipFill>
        <p:spPr>
          <a:xfrm>
            <a:off x="1744560" y="1846440"/>
            <a:ext cx="4867560" cy="1881720"/>
          </a:xfrm>
          <a:prstGeom prst="rect">
            <a:avLst/>
          </a:prstGeom>
          <a:ln>
            <a:noFill/>
          </a:ln>
        </p:spPr>
      </p:pic>
      <p:pic>
        <p:nvPicPr>
          <p:cNvPr id="234" name="Picture 25"/>
          <p:cNvPicPr/>
          <p:nvPr/>
        </p:nvPicPr>
        <p:blipFill>
          <a:blip r:embed="rId3"/>
          <a:stretch/>
        </p:blipFill>
        <p:spPr>
          <a:xfrm>
            <a:off x="2135160" y="2232720"/>
            <a:ext cx="4087440" cy="392832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2141280" y="2035800"/>
            <a:ext cx="4081320" cy="15534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6" name="Line 3"/>
          <p:cNvSpPr/>
          <p:nvPr/>
        </p:nvSpPr>
        <p:spPr>
          <a:xfrm>
            <a:off x="2138400" y="3591360"/>
            <a:ext cx="2880" cy="25704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4"/>
          <p:cNvSpPr/>
          <p:nvPr/>
        </p:nvSpPr>
        <p:spPr>
          <a:xfrm>
            <a:off x="6223320" y="3584160"/>
            <a:ext cx="1440" cy="25776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Line 5"/>
          <p:cNvSpPr/>
          <p:nvPr/>
        </p:nvSpPr>
        <p:spPr>
          <a:xfrm flipH="1">
            <a:off x="2143440" y="6162840"/>
            <a:ext cx="40813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Line 6"/>
          <p:cNvSpPr/>
          <p:nvPr/>
        </p:nvSpPr>
        <p:spPr>
          <a:xfrm flipH="1" flipV="1">
            <a:off x="4181760" y="2242440"/>
            <a:ext cx="2248920" cy="1485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Line 7"/>
          <p:cNvSpPr/>
          <p:nvPr/>
        </p:nvSpPr>
        <p:spPr>
          <a:xfrm>
            <a:off x="4181760" y="1842840"/>
            <a:ext cx="1385640" cy="9165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8"/>
          <p:cNvSpPr/>
          <p:nvPr/>
        </p:nvSpPr>
        <p:spPr>
          <a:xfrm flipH="1">
            <a:off x="6430680" y="3466800"/>
            <a:ext cx="181800" cy="2559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9"/>
          <p:cNvSpPr/>
          <p:nvPr/>
        </p:nvSpPr>
        <p:spPr>
          <a:xfrm flipV="1">
            <a:off x="1932840" y="2242440"/>
            <a:ext cx="2248920" cy="1485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10"/>
          <p:cNvSpPr/>
          <p:nvPr/>
        </p:nvSpPr>
        <p:spPr>
          <a:xfrm>
            <a:off x="1747440" y="3471840"/>
            <a:ext cx="181440" cy="2559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Line 11"/>
          <p:cNvSpPr/>
          <p:nvPr/>
        </p:nvSpPr>
        <p:spPr>
          <a:xfrm flipH="1">
            <a:off x="1749240" y="1842840"/>
            <a:ext cx="2430720" cy="16232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12"/>
          <p:cNvSpPr/>
          <p:nvPr/>
        </p:nvSpPr>
        <p:spPr>
          <a:xfrm flipV="1">
            <a:off x="5567400" y="2556720"/>
            <a:ext cx="360" cy="2026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Line 13"/>
          <p:cNvSpPr/>
          <p:nvPr/>
        </p:nvSpPr>
        <p:spPr>
          <a:xfrm flipV="1">
            <a:off x="5933520" y="2556720"/>
            <a:ext cx="360" cy="467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Line 14"/>
          <p:cNvSpPr/>
          <p:nvPr/>
        </p:nvSpPr>
        <p:spPr>
          <a:xfrm flipH="1">
            <a:off x="5567400" y="2556720"/>
            <a:ext cx="3661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Line 15"/>
          <p:cNvSpPr/>
          <p:nvPr/>
        </p:nvSpPr>
        <p:spPr>
          <a:xfrm>
            <a:off x="5933520" y="3024360"/>
            <a:ext cx="678960" cy="4377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16"/>
          <p:cNvSpPr/>
          <p:nvPr/>
        </p:nvSpPr>
        <p:spPr>
          <a:xfrm>
            <a:off x="3770280" y="258696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SHAA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CustomShape 17"/>
          <p:cNvSpPr/>
          <p:nvPr/>
        </p:nvSpPr>
        <p:spPr>
          <a:xfrm>
            <a:off x="3289320" y="3429720"/>
            <a:ext cx="1778040" cy="2449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51" name="CustomShape 18"/>
          <p:cNvSpPr/>
          <p:nvPr/>
        </p:nvSpPr>
        <p:spPr>
          <a:xfrm rot="8100000" flipH="1">
            <a:off x="3675600" y="3693600"/>
            <a:ext cx="2112840" cy="211320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9"/>
          <p:cNvSpPr/>
          <p:nvPr/>
        </p:nvSpPr>
        <p:spPr>
          <a:xfrm rot="8100000" flipH="1">
            <a:off x="3880080" y="3870000"/>
            <a:ext cx="1761120" cy="17611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0"/>
          <p:cNvSpPr/>
          <p:nvPr/>
        </p:nvSpPr>
        <p:spPr>
          <a:xfrm rot="8100000" flipH="1">
            <a:off x="4082400" y="4046400"/>
            <a:ext cx="1409400" cy="1408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1"/>
          <p:cNvSpPr/>
          <p:nvPr/>
        </p:nvSpPr>
        <p:spPr>
          <a:xfrm rot="8100000" flipH="1">
            <a:off x="4305600" y="4222080"/>
            <a:ext cx="1055880" cy="105624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2"/>
          <p:cNvSpPr/>
          <p:nvPr/>
        </p:nvSpPr>
        <p:spPr>
          <a:xfrm rot="8100000" flipH="1">
            <a:off x="4542480" y="4398480"/>
            <a:ext cx="703440" cy="70380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3"/>
          <p:cNvSpPr/>
          <p:nvPr/>
        </p:nvSpPr>
        <p:spPr>
          <a:xfrm rot="8100000" flipH="1">
            <a:off x="4779360" y="4574880"/>
            <a:ext cx="352440" cy="35172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24"/>
          <p:cNvSpPr/>
          <p:nvPr/>
        </p:nvSpPr>
        <p:spPr>
          <a:xfrm>
            <a:off x="4894920" y="4680360"/>
            <a:ext cx="140040" cy="14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5"/>
          <p:cNvSpPr/>
          <p:nvPr/>
        </p:nvSpPr>
        <p:spPr>
          <a:xfrm>
            <a:off x="255240" y="247320"/>
            <a:ext cx="258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MioTL Diagram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9" name="CustomShape 26"/>
          <p:cNvSpPr/>
          <p:nvPr/>
        </p:nvSpPr>
        <p:spPr>
          <a:xfrm>
            <a:off x="3252600" y="342864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MIoTL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0" name="CustomShape 27"/>
          <p:cNvSpPr/>
          <p:nvPr/>
        </p:nvSpPr>
        <p:spPr>
          <a:xfrm>
            <a:off x="3468600" y="3880080"/>
            <a:ext cx="1419120" cy="676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8"/>
          <p:cNvSpPr/>
          <p:nvPr/>
        </p:nvSpPr>
        <p:spPr>
          <a:xfrm>
            <a:off x="3457800" y="3895200"/>
            <a:ext cx="1440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Device Shadow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29"/>
          <p:cNvSpPr/>
          <p:nvPr/>
        </p:nvSpPr>
        <p:spPr>
          <a:xfrm>
            <a:off x="3468600" y="4969080"/>
            <a:ext cx="1419120" cy="676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30"/>
          <p:cNvSpPr/>
          <p:nvPr/>
        </p:nvSpPr>
        <p:spPr>
          <a:xfrm>
            <a:off x="3457800" y="4984200"/>
            <a:ext cx="1440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MAC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Shadow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832120" y="1393920"/>
            <a:ext cx="4363200" cy="4069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7396560" y="318852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4863960" y="318852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.pcap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2990880" y="1970280"/>
            <a:ext cx="1419120" cy="2916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3"/>
          <p:cNvPicPr/>
          <p:nvPr/>
        </p:nvPicPr>
        <p:blipFill>
          <a:blip r:embed="rId3"/>
          <a:stretch/>
        </p:blipFill>
        <p:spPr>
          <a:xfrm>
            <a:off x="3290400" y="3660480"/>
            <a:ext cx="820080" cy="1204560"/>
          </a:xfrm>
          <a:prstGeom prst="rect">
            <a:avLst/>
          </a:prstGeom>
          <a:ln>
            <a:noFill/>
          </a:ln>
        </p:spPr>
      </p:pic>
      <p:pic>
        <p:nvPicPr>
          <p:cNvPr id="269" name="Picture 2"/>
          <p:cNvPicPr/>
          <p:nvPr/>
        </p:nvPicPr>
        <p:blipFill>
          <a:blip r:embed="rId4"/>
          <a:stretch/>
        </p:blipFill>
        <p:spPr>
          <a:xfrm>
            <a:off x="3227400" y="2779560"/>
            <a:ext cx="946440" cy="709560"/>
          </a:xfrm>
          <a:prstGeom prst="rect">
            <a:avLst/>
          </a:prstGeom>
          <a:ln>
            <a:noFill/>
          </a:ln>
        </p:spPr>
      </p:pic>
      <p:pic>
        <p:nvPicPr>
          <p:cNvPr id="270" name="Picture 41"/>
          <p:cNvPicPr/>
          <p:nvPr/>
        </p:nvPicPr>
        <p:blipFill>
          <a:blip r:embed="rId4"/>
          <a:stretch/>
        </p:blipFill>
        <p:spPr>
          <a:xfrm>
            <a:off x="3069720" y="2942640"/>
            <a:ext cx="946440" cy="709560"/>
          </a:xfrm>
          <a:prstGeom prst="rect">
            <a:avLst/>
          </a:prstGeom>
          <a:ln>
            <a:noFill/>
          </a:ln>
        </p:spPr>
      </p:pic>
      <p:pic>
        <p:nvPicPr>
          <p:cNvPr id="271" name="Picture 42"/>
          <p:cNvPicPr/>
          <p:nvPr/>
        </p:nvPicPr>
        <p:blipFill>
          <a:blip r:embed="rId4"/>
          <a:stretch/>
        </p:blipFill>
        <p:spPr>
          <a:xfrm>
            <a:off x="3384360" y="2616120"/>
            <a:ext cx="946440" cy="7095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2707920" y="1975320"/>
            <a:ext cx="1984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Passive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Sniffing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320400" y="3688200"/>
            <a:ext cx="1751400" cy="954000"/>
          </a:xfrm>
          <a:prstGeom prst="cloud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7"/>
          <p:cNvSpPr/>
          <p:nvPr/>
        </p:nvSpPr>
        <p:spPr>
          <a:xfrm>
            <a:off x="203760" y="387504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WiFi Devices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320400" y="2221560"/>
            <a:ext cx="1751400" cy="954000"/>
          </a:xfrm>
          <a:prstGeom prst="cloud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203760" y="241524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Devices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 rot="8100000" flipH="1">
            <a:off x="1215000" y="2746440"/>
            <a:ext cx="1370520" cy="13708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1"/>
          <p:cNvSpPr/>
          <p:nvPr/>
        </p:nvSpPr>
        <p:spPr>
          <a:xfrm rot="8100000" flipH="1">
            <a:off x="1347120" y="2860560"/>
            <a:ext cx="1141920" cy="11422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2"/>
          <p:cNvSpPr/>
          <p:nvPr/>
        </p:nvSpPr>
        <p:spPr>
          <a:xfrm rot="8100000" flipH="1">
            <a:off x="1479600" y="2975400"/>
            <a:ext cx="914040" cy="913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3"/>
          <p:cNvSpPr/>
          <p:nvPr/>
        </p:nvSpPr>
        <p:spPr>
          <a:xfrm rot="8100000" flipH="1">
            <a:off x="1623960" y="3089520"/>
            <a:ext cx="685440" cy="685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4"/>
          <p:cNvSpPr/>
          <p:nvPr/>
        </p:nvSpPr>
        <p:spPr>
          <a:xfrm rot="8100000" flipH="1">
            <a:off x="1777320" y="3204000"/>
            <a:ext cx="456840" cy="4564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5"/>
          <p:cNvSpPr/>
          <p:nvPr/>
        </p:nvSpPr>
        <p:spPr>
          <a:xfrm rot="8100000" flipH="1">
            <a:off x="1931400" y="3318120"/>
            <a:ext cx="228240" cy="2278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6"/>
          <p:cNvSpPr/>
          <p:nvPr/>
        </p:nvSpPr>
        <p:spPr>
          <a:xfrm>
            <a:off x="2006280" y="3386520"/>
            <a:ext cx="90720" cy="90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7"/>
          <p:cNvSpPr/>
          <p:nvPr/>
        </p:nvSpPr>
        <p:spPr>
          <a:xfrm>
            <a:off x="4417920" y="2882880"/>
            <a:ext cx="445320" cy="54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8"/>
          <p:cNvSpPr/>
          <p:nvPr/>
        </p:nvSpPr>
        <p:spPr>
          <a:xfrm flipV="1">
            <a:off x="4410360" y="3428280"/>
            <a:ext cx="452880" cy="54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9"/>
          <p:cNvSpPr/>
          <p:nvPr/>
        </p:nvSpPr>
        <p:spPr>
          <a:xfrm flipV="1">
            <a:off x="526500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0"/>
          <p:cNvSpPr/>
          <p:nvPr/>
        </p:nvSpPr>
        <p:spPr>
          <a:xfrm>
            <a:off x="5336280" y="1975320"/>
            <a:ext cx="19843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Device Classification,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Event ID,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User Tracking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8" name="Picture 15"/>
          <p:cNvPicPr/>
          <p:nvPr/>
        </p:nvPicPr>
        <p:blipFill>
          <a:blip r:embed="rId5"/>
          <a:stretch/>
        </p:blipFill>
        <p:spPr>
          <a:xfrm>
            <a:off x="5698080" y="3443400"/>
            <a:ext cx="1261080" cy="1108080"/>
          </a:xfrm>
          <a:prstGeom prst="rect">
            <a:avLst/>
          </a:prstGeom>
          <a:ln>
            <a:noFill/>
          </a:ln>
        </p:spPr>
      </p:pic>
      <p:sp>
        <p:nvSpPr>
          <p:cNvPr id="289" name="CustomShape 21"/>
          <p:cNvSpPr/>
          <p:nvPr/>
        </p:nvSpPr>
        <p:spPr>
          <a:xfrm>
            <a:off x="5619240" y="1970280"/>
            <a:ext cx="1419120" cy="2916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2"/>
          <p:cNvSpPr/>
          <p:nvPr/>
        </p:nvSpPr>
        <p:spPr>
          <a:xfrm flipV="1">
            <a:off x="703872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3"/>
          <p:cNvSpPr/>
          <p:nvPr/>
        </p:nvSpPr>
        <p:spPr>
          <a:xfrm flipV="1">
            <a:off x="7799760" y="3427560"/>
            <a:ext cx="357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4"/>
          <p:cNvSpPr/>
          <p:nvPr/>
        </p:nvSpPr>
        <p:spPr>
          <a:xfrm>
            <a:off x="7864920" y="2967480"/>
            <a:ext cx="19843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Import,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Compare,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Visualize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CustomShape 25"/>
          <p:cNvSpPr/>
          <p:nvPr/>
        </p:nvSpPr>
        <p:spPr>
          <a:xfrm>
            <a:off x="8147880" y="1970280"/>
            <a:ext cx="1419120" cy="2916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6"/>
          <p:cNvSpPr/>
          <p:nvPr/>
        </p:nvSpPr>
        <p:spPr>
          <a:xfrm>
            <a:off x="5619240" y="264240"/>
            <a:ext cx="1419120" cy="556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95" name="CustomShape 27"/>
          <p:cNvSpPr/>
          <p:nvPr/>
        </p:nvSpPr>
        <p:spPr>
          <a:xfrm>
            <a:off x="5336280" y="223200"/>
            <a:ext cx="1984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Homebridge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28"/>
          <p:cNvSpPr/>
          <p:nvPr/>
        </p:nvSpPr>
        <p:spPr>
          <a:xfrm>
            <a:off x="5619240" y="6081840"/>
            <a:ext cx="1419120" cy="556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97" name="CustomShape 29"/>
          <p:cNvSpPr/>
          <p:nvPr/>
        </p:nvSpPr>
        <p:spPr>
          <a:xfrm>
            <a:off x="5336280" y="6036120"/>
            <a:ext cx="1984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 Matrix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30"/>
          <p:cNvSpPr/>
          <p:nvPr/>
        </p:nvSpPr>
        <p:spPr>
          <a:xfrm>
            <a:off x="8656920" y="612000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99" name="CustomShape 31"/>
          <p:cNvSpPr/>
          <p:nvPr/>
        </p:nvSpPr>
        <p:spPr>
          <a:xfrm>
            <a:off x="8656920" y="296640"/>
            <a:ext cx="400320" cy="48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0" name="CustomShape 32"/>
          <p:cNvSpPr/>
          <p:nvPr/>
        </p:nvSpPr>
        <p:spPr>
          <a:xfrm>
            <a:off x="7038720" y="537480"/>
            <a:ext cx="1617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1" name="CustomShape 33"/>
          <p:cNvSpPr/>
          <p:nvPr/>
        </p:nvSpPr>
        <p:spPr>
          <a:xfrm>
            <a:off x="7038720" y="6363000"/>
            <a:ext cx="1617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2" name="CustomShape 34"/>
          <p:cNvSpPr/>
          <p:nvPr/>
        </p:nvSpPr>
        <p:spPr>
          <a:xfrm>
            <a:off x="8857440" y="777960"/>
            <a:ext cx="360" cy="119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3" name="CustomShape 35"/>
          <p:cNvSpPr/>
          <p:nvPr/>
        </p:nvSpPr>
        <p:spPr>
          <a:xfrm flipV="1">
            <a:off x="8857440" y="4887000"/>
            <a:ext cx="360" cy="1231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4" name="CustomShape 36"/>
          <p:cNvSpPr/>
          <p:nvPr/>
        </p:nvSpPr>
        <p:spPr>
          <a:xfrm>
            <a:off x="2832120" y="140148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CITIoT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0221840" y="1175400"/>
            <a:ext cx="1265040" cy="48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Device List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2793960" y="482040"/>
            <a:ext cx="6984360" cy="575280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07" name="CustomShape 3"/>
          <p:cNvSpPr/>
          <p:nvPr/>
        </p:nvSpPr>
        <p:spPr>
          <a:xfrm>
            <a:off x="7374240" y="2426760"/>
            <a:ext cx="649800" cy="48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CSV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6031440" y="1154160"/>
            <a:ext cx="1265040" cy="48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pcap 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5280480" y="2723040"/>
            <a:ext cx="649800" cy="48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Wi-Fi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pcap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3805200" y="2097000"/>
            <a:ext cx="649800" cy="48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Target Info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2968920" y="1307880"/>
            <a:ext cx="822240" cy="27424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Picture 3"/>
          <p:cNvPicPr/>
          <p:nvPr/>
        </p:nvPicPr>
        <p:blipFill>
          <a:blip r:embed="rId3"/>
          <a:stretch/>
        </p:blipFill>
        <p:spPr>
          <a:xfrm>
            <a:off x="3147120" y="4865400"/>
            <a:ext cx="820080" cy="1204560"/>
          </a:xfrm>
          <a:prstGeom prst="rect">
            <a:avLst/>
          </a:prstGeom>
          <a:ln>
            <a:noFill/>
          </a:ln>
        </p:spPr>
      </p:pic>
      <p:pic>
        <p:nvPicPr>
          <p:cNvPr id="313" name="Picture 2"/>
          <p:cNvPicPr/>
          <p:nvPr/>
        </p:nvPicPr>
        <p:blipFill>
          <a:blip r:embed="rId4"/>
          <a:stretch/>
        </p:blipFill>
        <p:spPr>
          <a:xfrm>
            <a:off x="4186440" y="5056920"/>
            <a:ext cx="946440" cy="709560"/>
          </a:xfrm>
          <a:prstGeom prst="rect">
            <a:avLst/>
          </a:prstGeom>
          <a:ln>
            <a:noFill/>
          </a:ln>
        </p:spPr>
      </p:pic>
      <p:pic>
        <p:nvPicPr>
          <p:cNvPr id="314" name="Picture 41"/>
          <p:cNvPicPr/>
          <p:nvPr/>
        </p:nvPicPr>
        <p:blipFill>
          <a:blip r:embed="rId4"/>
          <a:stretch/>
        </p:blipFill>
        <p:spPr>
          <a:xfrm>
            <a:off x="4028760" y="5220000"/>
            <a:ext cx="946440" cy="709560"/>
          </a:xfrm>
          <a:prstGeom prst="rect">
            <a:avLst/>
          </a:prstGeom>
          <a:ln>
            <a:noFill/>
          </a:ln>
        </p:spPr>
      </p:pic>
      <p:pic>
        <p:nvPicPr>
          <p:cNvPr id="315" name="Picture 42"/>
          <p:cNvPicPr/>
          <p:nvPr/>
        </p:nvPicPr>
        <p:blipFill>
          <a:blip r:embed="rId4"/>
          <a:stretch/>
        </p:blipFill>
        <p:spPr>
          <a:xfrm>
            <a:off x="4343400" y="4893480"/>
            <a:ext cx="946440" cy="709560"/>
          </a:xfrm>
          <a:prstGeom prst="rect">
            <a:avLst/>
          </a:prstGeom>
          <a:ln>
            <a:noFill/>
          </a:ln>
        </p:spPr>
      </p:pic>
      <p:sp>
        <p:nvSpPr>
          <p:cNvPr id="316" name="CustomShape 8"/>
          <p:cNvSpPr/>
          <p:nvPr/>
        </p:nvSpPr>
        <p:spPr>
          <a:xfrm>
            <a:off x="2957040" y="459756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Sniffers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CustomShape 9"/>
          <p:cNvSpPr/>
          <p:nvPr/>
        </p:nvSpPr>
        <p:spPr>
          <a:xfrm>
            <a:off x="471600" y="5222520"/>
            <a:ext cx="1751400" cy="954000"/>
          </a:xfrm>
          <a:prstGeom prst="cloud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0"/>
          <p:cNvSpPr/>
          <p:nvPr/>
        </p:nvSpPr>
        <p:spPr>
          <a:xfrm>
            <a:off x="354960" y="540972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WiFi Devices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9" name="CustomShape 11"/>
          <p:cNvSpPr/>
          <p:nvPr/>
        </p:nvSpPr>
        <p:spPr>
          <a:xfrm>
            <a:off x="471600" y="3756240"/>
            <a:ext cx="1751400" cy="954000"/>
          </a:xfrm>
          <a:prstGeom prst="cloud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2"/>
          <p:cNvSpPr/>
          <p:nvPr/>
        </p:nvSpPr>
        <p:spPr>
          <a:xfrm>
            <a:off x="354960" y="394992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Devices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13"/>
          <p:cNvSpPr/>
          <p:nvPr/>
        </p:nvSpPr>
        <p:spPr>
          <a:xfrm rot="8100000" flipH="1">
            <a:off x="1366200" y="4280760"/>
            <a:ext cx="1370520" cy="13708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4"/>
          <p:cNvSpPr/>
          <p:nvPr/>
        </p:nvSpPr>
        <p:spPr>
          <a:xfrm rot="8100000" flipH="1">
            <a:off x="1498680" y="4394880"/>
            <a:ext cx="1141920" cy="11422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5"/>
          <p:cNvSpPr/>
          <p:nvPr/>
        </p:nvSpPr>
        <p:spPr>
          <a:xfrm rot="8100000" flipH="1">
            <a:off x="1630800" y="4509720"/>
            <a:ext cx="914040" cy="9136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6"/>
          <p:cNvSpPr/>
          <p:nvPr/>
        </p:nvSpPr>
        <p:spPr>
          <a:xfrm rot="8100000" flipH="1">
            <a:off x="1775160" y="4623840"/>
            <a:ext cx="685440" cy="6850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7"/>
          <p:cNvSpPr/>
          <p:nvPr/>
        </p:nvSpPr>
        <p:spPr>
          <a:xfrm rot="8100000" flipH="1">
            <a:off x="1928520" y="4738320"/>
            <a:ext cx="456840" cy="4564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8"/>
          <p:cNvSpPr/>
          <p:nvPr/>
        </p:nvSpPr>
        <p:spPr>
          <a:xfrm rot="8100000" flipH="1">
            <a:off x="2082600" y="4852440"/>
            <a:ext cx="228240" cy="227880"/>
          </a:xfrm>
          <a:prstGeom prst="arc">
            <a:avLst>
              <a:gd name="adj1" fmla="val 16200000"/>
              <a:gd name="adj2" fmla="val 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9"/>
          <p:cNvSpPr/>
          <p:nvPr/>
        </p:nvSpPr>
        <p:spPr>
          <a:xfrm>
            <a:off x="2157480" y="4921200"/>
            <a:ext cx="90720" cy="90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0"/>
          <p:cNvSpPr/>
          <p:nvPr/>
        </p:nvSpPr>
        <p:spPr>
          <a:xfrm>
            <a:off x="3793680" y="267768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1"/>
          <p:cNvSpPr/>
          <p:nvPr/>
        </p:nvSpPr>
        <p:spPr>
          <a:xfrm>
            <a:off x="4448160" y="2356200"/>
            <a:ext cx="88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Passive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Sniffing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0" name="CustomShape 22"/>
          <p:cNvSpPr/>
          <p:nvPr/>
        </p:nvSpPr>
        <p:spPr>
          <a:xfrm>
            <a:off x="4465800" y="1307880"/>
            <a:ext cx="822240" cy="27424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3"/>
          <p:cNvSpPr/>
          <p:nvPr/>
        </p:nvSpPr>
        <p:spPr>
          <a:xfrm>
            <a:off x="5295960" y="1676520"/>
            <a:ext cx="27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4"/>
          <p:cNvSpPr/>
          <p:nvPr/>
        </p:nvSpPr>
        <p:spPr>
          <a:xfrm>
            <a:off x="5939640" y="2949480"/>
            <a:ext cx="1440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Preprocessor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MAC Tracker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3" name="CustomShape 25"/>
          <p:cNvSpPr/>
          <p:nvPr/>
        </p:nvSpPr>
        <p:spPr>
          <a:xfrm>
            <a:off x="8040960" y="1307880"/>
            <a:ext cx="1419120" cy="676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6"/>
          <p:cNvSpPr/>
          <p:nvPr/>
        </p:nvSpPr>
        <p:spPr>
          <a:xfrm>
            <a:off x="2793960" y="480600"/>
            <a:ext cx="1984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CITIoT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5" name="CustomShape 27"/>
          <p:cNvSpPr/>
          <p:nvPr/>
        </p:nvSpPr>
        <p:spPr>
          <a:xfrm>
            <a:off x="2957040" y="4597560"/>
            <a:ext cx="2322720" cy="15386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8"/>
          <p:cNvSpPr/>
          <p:nvPr/>
        </p:nvSpPr>
        <p:spPr>
          <a:xfrm>
            <a:off x="2967120" y="2494800"/>
            <a:ext cx="826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Recon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7" name="CustomShape 29"/>
          <p:cNvSpPr/>
          <p:nvPr/>
        </p:nvSpPr>
        <p:spPr>
          <a:xfrm flipV="1">
            <a:off x="3380400" y="4050360"/>
            <a:ext cx="360" cy="54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30"/>
          <p:cNvSpPr/>
          <p:nvPr/>
        </p:nvSpPr>
        <p:spPr>
          <a:xfrm flipV="1">
            <a:off x="4877280" y="4050360"/>
            <a:ext cx="360" cy="54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31"/>
          <p:cNvSpPr/>
          <p:nvPr/>
        </p:nvSpPr>
        <p:spPr>
          <a:xfrm>
            <a:off x="5950800" y="2771280"/>
            <a:ext cx="1419120" cy="1279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2"/>
          <p:cNvSpPr/>
          <p:nvPr/>
        </p:nvSpPr>
        <p:spPr>
          <a:xfrm>
            <a:off x="8040960" y="2412360"/>
            <a:ext cx="1419120" cy="1279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33"/>
          <p:cNvSpPr/>
          <p:nvPr/>
        </p:nvSpPr>
        <p:spPr>
          <a:xfrm>
            <a:off x="8030160" y="2412360"/>
            <a:ext cx="14407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Classifier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Network Mapper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2" name="CustomShape 34"/>
          <p:cNvSpPr/>
          <p:nvPr/>
        </p:nvSpPr>
        <p:spPr>
          <a:xfrm>
            <a:off x="8030160" y="1461960"/>
            <a:ext cx="1440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Classifier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3" name="CustomShape 35"/>
          <p:cNvSpPr/>
          <p:nvPr/>
        </p:nvSpPr>
        <p:spPr>
          <a:xfrm>
            <a:off x="5268960" y="340920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6"/>
          <p:cNvSpPr/>
          <p:nvPr/>
        </p:nvSpPr>
        <p:spPr>
          <a:xfrm>
            <a:off x="7353360" y="3038400"/>
            <a:ext cx="687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7"/>
          <p:cNvSpPr/>
          <p:nvPr/>
        </p:nvSpPr>
        <p:spPr>
          <a:xfrm>
            <a:off x="7353360" y="3822840"/>
            <a:ext cx="2790360" cy="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8"/>
          <p:cNvSpPr/>
          <p:nvPr/>
        </p:nvSpPr>
        <p:spPr>
          <a:xfrm>
            <a:off x="9456840" y="331812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39"/>
          <p:cNvSpPr/>
          <p:nvPr/>
        </p:nvSpPr>
        <p:spPr>
          <a:xfrm>
            <a:off x="9456840" y="279576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40"/>
          <p:cNvSpPr/>
          <p:nvPr/>
        </p:nvSpPr>
        <p:spPr>
          <a:xfrm>
            <a:off x="9456840" y="256428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1"/>
          <p:cNvSpPr/>
          <p:nvPr/>
        </p:nvSpPr>
        <p:spPr>
          <a:xfrm>
            <a:off x="9456840" y="141408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2"/>
          <p:cNvSpPr/>
          <p:nvPr/>
        </p:nvSpPr>
        <p:spPr>
          <a:xfrm>
            <a:off x="9460440" y="1821240"/>
            <a:ext cx="67284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43"/>
          <p:cNvSpPr/>
          <p:nvPr/>
        </p:nvSpPr>
        <p:spPr>
          <a:xfrm>
            <a:off x="10221840" y="1582560"/>
            <a:ext cx="1265040" cy="48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BLE Event List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2" name="CustomShape 44"/>
          <p:cNvSpPr/>
          <p:nvPr/>
        </p:nvSpPr>
        <p:spPr>
          <a:xfrm>
            <a:off x="10221840" y="2325600"/>
            <a:ext cx="1456200" cy="48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Wi-Fi Device List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3" name="CustomShape 45"/>
          <p:cNvSpPr/>
          <p:nvPr/>
        </p:nvSpPr>
        <p:spPr>
          <a:xfrm>
            <a:off x="10221840" y="2557080"/>
            <a:ext cx="1265040" cy="48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Wi-Fi Event List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4" name="CustomShape 46"/>
          <p:cNvSpPr/>
          <p:nvPr/>
        </p:nvSpPr>
        <p:spPr>
          <a:xfrm>
            <a:off x="10221840" y="3079440"/>
            <a:ext cx="1608120" cy="48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Wi-Fi Network Map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5" name="CustomShape 47"/>
          <p:cNvSpPr/>
          <p:nvPr/>
        </p:nvSpPr>
        <p:spPr>
          <a:xfrm>
            <a:off x="10221840" y="3592440"/>
            <a:ext cx="1456200" cy="48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Wi-Fi Tracking List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6" name="CustomShape 48"/>
          <p:cNvSpPr/>
          <p:nvPr/>
        </p:nvSpPr>
        <p:spPr>
          <a:xfrm>
            <a:off x="10144080" y="849960"/>
            <a:ext cx="1685880" cy="3146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49"/>
          <p:cNvSpPr/>
          <p:nvPr/>
        </p:nvSpPr>
        <p:spPr>
          <a:xfrm>
            <a:off x="10130040" y="848880"/>
            <a:ext cx="1040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CSV Files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357"/>
          <p:cNvPicPr/>
          <p:nvPr/>
        </p:nvPicPr>
        <p:blipFill>
          <a:blip r:embed="rId2"/>
          <a:stretch/>
        </p:blipFill>
        <p:spPr>
          <a:xfrm>
            <a:off x="2615760" y="2311920"/>
            <a:ext cx="8190720" cy="2399760"/>
          </a:xfrm>
          <a:prstGeom prst="rect">
            <a:avLst/>
          </a:prstGeom>
          <a:ln>
            <a:noFill/>
          </a:ln>
        </p:spPr>
      </p:pic>
      <p:pic>
        <p:nvPicPr>
          <p:cNvPr id="359" name="Picture 358"/>
          <p:cNvPicPr/>
          <p:nvPr/>
        </p:nvPicPr>
        <p:blipFill>
          <a:blip r:embed="rId3"/>
          <a:srcRect b="81746"/>
          <a:stretch/>
        </p:blipFill>
        <p:spPr>
          <a:xfrm>
            <a:off x="2633040" y="2011680"/>
            <a:ext cx="6876360" cy="273600"/>
          </a:xfrm>
          <a:prstGeom prst="rect">
            <a:avLst/>
          </a:prstGeom>
          <a:ln>
            <a:noFill/>
          </a:ln>
        </p:spPr>
      </p:pic>
      <p:pic>
        <p:nvPicPr>
          <p:cNvPr id="360" name="Picture 359"/>
          <p:cNvPicPr/>
          <p:nvPr/>
        </p:nvPicPr>
        <p:blipFill>
          <a:blip r:embed="rId4"/>
          <a:srcRect l="280" t="77186"/>
          <a:stretch/>
        </p:blipFill>
        <p:spPr>
          <a:xfrm>
            <a:off x="2615760" y="4480560"/>
            <a:ext cx="8062920" cy="77400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4226760" y="4915080"/>
            <a:ext cx="1625040" cy="231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"/>
          <p:cNvSpPr/>
          <p:nvPr/>
        </p:nvSpPr>
        <p:spPr>
          <a:xfrm>
            <a:off x="2651760" y="4915080"/>
            <a:ext cx="1533600" cy="231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"/>
          <p:cNvSpPr/>
          <p:nvPr/>
        </p:nvSpPr>
        <p:spPr>
          <a:xfrm>
            <a:off x="2615760" y="3200400"/>
            <a:ext cx="1625040" cy="231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4"/>
          <p:cNvSpPr/>
          <p:nvPr/>
        </p:nvSpPr>
        <p:spPr>
          <a:xfrm>
            <a:off x="8907120" y="3222720"/>
            <a:ext cx="1625040" cy="231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5"/>
          <p:cNvSpPr/>
          <p:nvPr/>
        </p:nvSpPr>
        <p:spPr>
          <a:xfrm>
            <a:off x="6746400" y="3207600"/>
            <a:ext cx="227160" cy="231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6"/>
          <p:cNvSpPr/>
          <p:nvPr/>
        </p:nvSpPr>
        <p:spPr>
          <a:xfrm>
            <a:off x="2560320" y="1920240"/>
            <a:ext cx="8320680" cy="3474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5382</TotalTime>
  <Words>391</Words>
  <Application>Microsoft Macintosh PowerPoint</Application>
  <PresentationFormat>Widescreen</PresentationFormat>
  <Paragraphs>213</Paragraphs>
  <Slides>36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DejaVu Sans</vt:lpstr>
      <vt:lpstr>Symbol</vt:lpstr>
      <vt:lpstr>Times New Roman</vt:lpstr>
      <vt:lpstr>Wingdings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USAF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Steven</dc:creator>
  <dc:description/>
  <cp:lastModifiedBy>Microsoft Office User</cp:lastModifiedBy>
  <cp:revision>120</cp:revision>
  <cp:lastPrinted>2017-11-30T15:28:54Z</cp:lastPrinted>
  <dcterms:created xsi:type="dcterms:W3CDTF">2016-09-29T00:54:10Z</dcterms:created>
  <dcterms:modified xsi:type="dcterms:W3CDTF">2017-12-28T02:25:09Z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Company">
    <vt:lpwstr>USAF</vt:lpwstr>
  </property>
  <property fmtid="{D5CDD505-2E9C-101B-9397-08002B2CF9AE}" pid="4" name="HiddenSlides">
    <vt:i4>3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